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79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18288000" cy="10287000"/>
  <p:notesSz cx="9144000" cy="6858000"/>
  <p:embeddedFontLst>
    <p:embeddedFont>
      <p:font typeface="Cooper BT Bold" panose="020B0604020202020204" charset="0"/>
      <p:regular r:id="rId27"/>
    </p:embeddedFont>
    <p:embeddedFont>
      <p:font typeface="Noto Sans Georgian" pitchFamily="2" charset="0"/>
      <p:regular r:id="rId28"/>
    </p:embeddedFont>
    <p:embeddedFont>
      <p:font typeface="Nunito" pitchFamily="2" charset="0"/>
      <p:regular r:id="rId29"/>
      <p:bold r:id="rId30"/>
      <p:italic r:id="rId31"/>
      <p:boldItalic r:id="rId32"/>
    </p:embeddedFont>
    <p:embeddedFont>
      <p:font typeface="Nunito Bold" charset="0"/>
      <p:regular r:id="rId33"/>
    </p:embeddedFont>
    <p:embeddedFont>
      <p:font typeface="Open Sans 2 Bold" panose="020B0604020202020204" charset="0"/>
      <p:regular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7" d="100"/>
          <a:sy n="37" d="100"/>
        </p:scale>
        <p:origin x="988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5A1C71-C583-4317-9F32-22406A41CCF2}" type="datetimeFigureOut">
              <a:rPr lang="fr-FR" smtClean="0"/>
              <a:t>14/02/2026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BFCFB2-EF4E-4147-8D8A-9E4FD0D462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8086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BFCFB2-EF4E-4147-8D8A-9E4FD0D46296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9790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sv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svg"/><Relationship Id="rId4" Type="http://schemas.openxmlformats.org/officeDocument/2006/relationships/image" Target="../media/image5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svg"/><Relationship Id="rId4" Type="http://schemas.openxmlformats.org/officeDocument/2006/relationships/image" Target="../media/image6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7" Type="http://schemas.openxmlformats.org/officeDocument/2006/relationships/image" Target="../media/image19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55.svg"/><Relationship Id="rId4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23.svg"/><Relationship Id="rId5" Type="http://schemas.openxmlformats.org/officeDocument/2006/relationships/image" Target="../media/image33.svg"/><Relationship Id="rId10" Type="http://schemas.openxmlformats.org/officeDocument/2006/relationships/image" Target="../media/image22.png"/><Relationship Id="rId4" Type="http://schemas.openxmlformats.org/officeDocument/2006/relationships/image" Target="../media/image32.png"/><Relationship Id="rId9" Type="http://schemas.openxmlformats.org/officeDocument/2006/relationships/image" Target="../media/image37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8.png"/><Relationship Id="rId7" Type="http://schemas.openxmlformats.org/officeDocument/2006/relationships/image" Target="../media/image66.jpeg"/><Relationship Id="rId2" Type="http://schemas.openxmlformats.org/officeDocument/2006/relationships/hyperlink" Target="https://www.keamk.com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9.svg"/><Relationship Id="rId9" Type="http://schemas.openxmlformats.org/officeDocument/2006/relationships/image" Target="../media/image42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25.svg"/><Relationship Id="rId3" Type="http://schemas.openxmlformats.org/officeDocument/2006/relationships/image" Target="../media/image58.svg"/><Relationship Id="rId7" Type="http://schemas.openxmlformats.org/officeDocument/2006/relationships/image" Target="../media/image68.svg"/><Relationship Id="rId12" Type="http://schemas.openxmlformats.org/officeDocument/2006/relationships/image" Target="../media/image24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11" Type="http://schemas.openxmlformats.org/officeDocument/2006/relationships/image" Target="../media/image23.svg"/><Relationship Id="rId5" Type="http://schemas.openxmlformats.org/officeDocument/2006/relationships/image" Target="../media/image64.svg"/><Relationship Id="rId10" Type="http://schemas.openxmlformats.org/officeDocument/2006/relationships/image" Target="../media/image22.png"/><Relationship Id="rId4" Type="http://schemas.openxmlformats.org/officeDocument/2006/relationships/image" Target="../media/image63.png"/><Relationship Id="rId9" Type="http://schemas.openxmlformats.org/officeDocument/2006/relationships/image" Target="../media/image70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svg"/><Relationship Id="rId7" Type="http://schemas.openxmlformats.org/officeDocument/2006/relationships/image" Target="../media/image68.sv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4.svg"/><Relationship Id="rId4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58.svg"/><Relationship Id="rId7" Type="http://schemas.openxmlformats.org/officeDocument/2006/relationships/image" Target="../media/image68.sv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4.svg"/><Relationship Id="rId4" Type="http://schemas.openxmlformats.org/officeDocument/2006/relationships/image" Target="../media/image6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58.svg"/><Relationship Id="rId7" Type="http://schemas.openxmlformats.org/officeDocument/2006/relationships/image" Target="../media/image68.sv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4.svg"/><Relationship Id="rId4" Type="http://schemas.openxmlformats.org/officeDocument/2006/relationships/image" Target="../media/image6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classroomscreen.com/app/screen/w/4a3f4f33-5358-4fee-ad02-08297d84821f/g/d31fa2c5-ba3f-4d99-bd79-8f6da245fac5/s/57a9a5ba-c443-48d1-b561-97c8c52ddb01" TargetMode="External"/><Relationship Id="rId3" Type="http://schemas.openxmlformats.org/officeDocument/2006/relationships/image" Target="../media/image53.svg"/><Relationship Id="rId7" Type="http://schemas.openxmlformats.org/officeDocument/2006/relationships/image" Target="../media/image23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55.svg"/><Relationship Id="rId4" Type="http://schemas.openxmlformats.org/officeDocument/2006/relationships/image" Target="../media/image54.png"/><Relationship Id="rId9" Type="http://schemas.openxmlformats.org/officeDocument/2006/relationships/image" Target="../media/image7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18" Type="http://schemas.openxmlformats.org/officeDocument/2006/relationships/image" Target="../media/image22.png"/><Relationship Id="rId3" Type="http://schemas.openxmlformats.org/officeDocument/2006/relationships/image" Target="../media/image9.svg"/><Relationship Id="rId21" Type="http://schemas.openxmlformats.org/officeDocument/2006/relationships/image" Target="../media/image25.sv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17" Type="http://schemas.openxmlformats.org/officeDocument/2006/relationships/image" Target="../media/image21.svg"/><Relationship Id="rId25" Type="http://schemas.openxmlformats.org/officeDocument/2006/relationships/image" Target="../media/image29.svg"/><Relationship Id="rId2" Type="http://schemas.openxmlformats.org/officeDocument/2006/relationships/image" Target="../media/image8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24" Type="http://schemas.openxmlformats.org/officeDocument/2006/relationships/image" Target="../media/image28.png"/><Relationship Id="rId5" Type="http://schemas.openxmlformats.org/officeDocument/2006/relationships/image" Target="../media/image2.svg"/><Relationship Id="rId15" Type="http://schemas.openxmlformats.org/officeDocument/2006/relationships/image" Target="../media/image19.svg"/><Relationship Id="rId23" Type="http://schemas.openxmlformats.org/officeDocument/2006/relationships/image" Target="../media/image27.svg"/><Relationship Id="rId10" Type="http://schemas.openxmlformats.org/officeDocument/2006/relationships/image" Target="../media/image14.png"/><Relationship Id="rId19" Type="http://schemas.openxmlformats.org/officeDocument/2006/relationships/image" Target="../media/image23.svg"/><Relationship Id="rId4" Type="http://schemas.openxmlformats.org/officeDocument/2006/relationships/image" Target="../media/image1.png"/><Relationship Id="rId9" Type="http://schemas.openxmlformats.org/officeDocument/2006/relationships/image" Target="../media/image13.svg"/><Relationship Id="rId14" Type="http://schemas.openxmlformats.org/officeDocument/2006/relationships/image" Target="../media/image18.png"/><Relationship Id="rId22" Type="http://schemas.openxmlformats.org/officeDocument/2006/relationships/image" Target="../media/image2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27.svg"/><Relationship Id="rId5" Type="http://schemas.openxmlformats.org/officeDocument/2006/relationships/image" Target="../media/image33.svg"/><Relationship Id="rId10" Type="http://schemas.openxmlformats.org/officeDocument/2006/relationships/image" Target="../media/image26.png"/><Relationship Id="rId4" Type="http://schemas.openxmlformats.org/officeDocument/2006/relationships/image" Target="../media/image32.png"/><Relationship Id="rId9" Type="http://schemas.openxmlformats.org/officeDocument/2006/relationships/image" Target="../media/image37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75.svg"/><Relationship Id="rId7" Type="http://schemas.openxmlformats.org/officeDocument/2006/relationships/image" Target="../media/image44.sv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27.svg"/><Relationship Id="rId5" Type="http://schemas.openxmlformats.org/officeDocument/2006/relationships/image" Target="../media/image77.svg"/><Relationship Id="rId10" Type="http://schemas.openxmlformats.org/officeDocument/2006/relationships/image" Target="../media/image26.png"/><Relationship Id="rId4" Type="http://schemas.openxmlformats.org/officeDocument/2006/relationships/image" Target="../media/image76.png"/><Relationship Id="rId9" Type="http://schemas.openxmlformats.org/officeDocument/2006/relationships/image" Target="../media/image53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75.svg"/><Relationship Id="rId7" Type="http://schemas.openxmlformats.org/officeDocument/2006/relationships/image" Target="../media/image44.sv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79.png"/><Relationship Id="rId5" Type="http://schemas.openxmlformats.org/officeDocument/2006/relationships/image" Target="../media/image77.svg"/><Relationship Id="rId10" Type="http://schemas.openxmlformats.org/officeDocument/2006/relationships/image" Target="../media/image78.png"/><Relationship Id="rId4" Type="http://schemas.openxmlformats.org/officeDocument/2006/relationships/image" Target="../media/image76.png"/><Relationship Id="rId9" Type="http://schemas.openxmlformats.org/officeDocument/2006/relationships/image" Target="../media/image53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classroomscreen.com/app/screen/w/4a3f4f33-5358-4fee-ad02-08297d84821f/g/d31fa2c5-ba3f-4d99-bd79-8f6da245fac5/s/57a9a5ba-c443-48d1-b561-97c8c52ddb01" TargetMode="External"/><Relationship Id="rId3" Type="http://schemas.openxmlformats.org/officeDocument/2006/relationships/image" Target="../media/image53.svg"/><Relationship Id="rId7" Type="http://schemas.openxmlformats.org/officeDocument/2006/relationships/image" Target="../media/image27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55.svg"/><Relationship Id="rId4" Type="http://schemas.openxmlformats.org/officeDocument/2006/relationships/image" Target="../media/image54.png"/><Relationship Id="rId9" Type="http://schemas.openxmlformats.org/officeDocument/2006/relationships/image" Target="../media/image8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svg"/><Relationship Id="rId7" Type="http://schemas.openxmlformats.org/officeDocument/2006/relationships/image" Target="../media/image6.sv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17.svg"/><Relationship Id="rId5" Type="http://schemas.openxmlformats.org/officeDocument/2006/relationships/image" Target="../media/image33.svg"/><Relationship Id="rId10" Type="http://schemas.openxmlformats.org/officeDocument/2006/relationships/image" Target="../media/image16.png"/><Relationship Id="rId4" Type="http://schemas.openxmlformats.org/officeDocument/2006/relationships/image" Target="../media/image32.png"/><Relationship Id="rId9" Type="http://schemas.openxmlformats.org/officeDocument/2006/relationships/image" Target="../media/image37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2" Type="http://schemas.openxmlformats.org/officeDocument/2006/relationships/hyperlink" Target="https://www.keamk.com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9.svg"/><Relationship Id="rId9" Type="http://schemas.openxmlformats.org/officeDocument/2006/relationships/image" Target="../media/image4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43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4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35.svg"/><Relationship Id="rId7" Type="http://schemas.openxmlformats.org/officeDocument/2006/relationships/image" Target="../media/image46.svg"/><Relationship Id="rId12" Type="http://schemas.openxmlformats.org/officeDocument/2006/relationships/image" Target="../media/image5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50.svg"/><Relationship Id="rId5" Type="http://schemas.openxmlformats.org/officeDocument/2006/relationships/image" Target="../media/image37.svg"/><Relationship Id="rId10" Type="http://schemas.openxmlformats.org/officeDocument/2006/relationships/image" Target="../media/image49.png"/><Relationship Id="rId4" Type="http://schemas.openxmlformats.org/officeDocument/2006/relationships/image" Target="../media/image36.png"/><Relationship Id="rId9" Type="http://schemas.openxmlformats.org/officeDocument/2006/relationships/image" Target="../media/image4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classroomscreen.com/app/screen/w/175b6bcd-7397-49d0-bf48-4e3a245e34c7/g/adf78f47-ae55-41ca-ac92-8b370c3d57d4/s/526ceda2-ee7b-4902-a772-0b53d8691755" TargetMode="External"/><Relationship Id="rId3" Type="http://schemas.openxmlformats.org/officeDocument/2006/relationships/image" Target="../media/image53.svg"/><Relationship Id="rId7" Type="http://schemas.openxmlformats.org/officeDocument/2006/relationships/image" Target="../media/image17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55.svg"/><Relationship Id="rId4" Type="http://schemas.openxmlformats.org/officeDocument/2006/relationships/image" Target="../media/image54.png"/><Relationship Id="rId9" Type="http://schemas.openxmlformats.org/officeDocument/2006/relationships/image" Target="../media/image5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19.svg"/><Relationship Id="rId5" Type="http://schemas.openxmlformats.org/officeDocument/2006/relationships/image" Target="../media/image33.svg"/><Relationship Id="rId10" Type="http://schemas.openxmlformats.org/officeDocument/2006/relationships/image" Target="../media/image18.png"/><Relationship Id="rId4" Type="http://schemas.openxmlformats.org/officeDocument/2006/relationships/image" Target="../media/image32.png"/><Relationship Id="rId9" Type="http://schemas.openxmlformats.org/officeDocument/2006/relationships/image" Target="../media/image37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2" Type="http://schemas.openxmlformats.org/officeDocument/2006/relationships/hyperlink" Target="https://www.keamk.com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9.svg"/><Relationship Id="rId9" Type="http://schemas.openxmlformats.org/officeDocument/2006/relationships/image" Target="../media/image4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32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21640800" cy="10972800"/>
          </a:xfrm>
        </p:grpSpPr>
        <p:grpSp>
          <p:nvGrpSpPr>
            <p:cNvPr id="3" name="Group 3"/>
            <p:cNvGrpSpPr/>
            <p:nvPr/>
          </p:nvGrpSpPr>
          <p:grpSpPr>
            <a:xfrm>
              <a:off x="399299" y="277011"/>
              <a:ext cx="20965559" cy="10487142"/>
              <a:chOff x="0" y="0"/>
              <a:chExt cx="13983982" cy="6994901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-127" y="127"/>
                <a:ext cx="13983855" cy="7001886"/>
              </a:xfrm>
              <a:custGeom>
                <a:avLst/>
                <a:gdLst/>
                <a:ahLst/>
                <a:cxnLst/>
                <a:rect l="l" t="t" r="r" b="b"/>
                <a:pathLst>
                  <a:path w="13983855" h="7001886">
                    <a:moveTo>
                      <a:pt x="13582789" y="6989186"/>
                    </a:moveTo>
                    <a:cubicBezTo>
                      <a:pt x="13526909" y="7001886"/>
                      <a:pt x="13501509" y="6989186"/>
                      <a:pt x="13444359" y="6989186"/>
                    </a:cubicBezTo>
                    <a:cubicBezTo>
                      <a:pt x="13387209" y="6989186"/>
                      <a:pt x="13296151" y="6976486"/>
                      <a:pt x="13296151" y="6976486"/>
                    </a:cubicBezTo>
                    <a:lnTo>
                      <a:pt x="707771" y="6976486"/>
                    </a:lnTo>
                    <a:lnTo>
                      <a:pt x="631063" y="6963786"/>
                    </a:lnTo>
                    <a:cubicBezTo>
                      <a:pt x="631063" y="6963786"/>
                      <a:pt x="533400" y="6976486"/>
                      <a:pt x="457581" y="6963786"/>
                    </a:cubicBezTo>
                    <a:cubicBezTo>
                      <a:pt x="381762" y="6951086"/>
                      <a:pt x="296418" y="6963786"/>
                      <a:pt x="296418" y="6963786"/>
                    </a:cubicBezTo>
                    <a:cubicBezTo>
                      <a:pt x="240284" y="6963786"/>
                      <a:pt x="162814" y="6959468"/>
                      <a:pt x="119507" y="6930259"/>
                    </a:cubicBezTo>
                    <a:cubicBezTo>
                      <a:pt x="47371" y="6881617"/>
                      <a:pt x="25400" y="6811386"/>
                      <a:pt x="0" y="6705595"/>
                    </a:cubicBezTo>
                    <a:lnTo>
                      <a:pt x="0" y="6505062"/>
                    </a:lnTo>
                    <a:cubicBezTo>
                      <a:pt x="0" y="6505062"/>
                      <a:pt x="12700" y="6420099"/>
                      <a:pt x="12700" y="6361806"/>
                    </a:cubicBezTo>
                    <a:cubicBezTo>
                      <a:pt x="12700" y="6303513"/>
                      <a:pt x="0" y="6213597"/>
                      <a:pt x="0" y="6213597"/>
                    </a:cubicBezTo>
                    <a:lnTo>
                      <a:pt x="0" y="803402"/>
                    </a:lnTo>
                    <a:cubicBezTo>
                      <a:pt x="0" y="803402"/>
                      <a:pt x="12700" y="767715"/>
                      <a:pt x="12700" y="688594"/>
                    </a:cubicBezTo>
                    <a:lnTo>
                      <a:pt x="12700" y="543560"/>
                    </a:lnTo>
                    <a:cubicBezTo>
                      <a:pt x="12700" y="543560"/>
                      <a:pt x="0" y="459740"/>
                      <a:pt x="12700" y="375920"/>
                    </a:cubicBezTo>
                    <a:cubicBezTo>
                      <a:pt x="25400" y="292100"/>
                      <a:pt x="23876" y="258064"/>
                      <a:pt x="64897" y="195072"/>
                    </a:cubicBezTo>
                    <a:cubicBezTo>
                      <a:pt x="87249" y="160782"/>
                      <a:pt x="184404" y="76708"/>
                      <a:pt x="215900" y="50800"/>
                    </a:cubicBezTo>
                    <a:cubicBezTo>
                      <a:pt x="215900" y="50800"/>
                      <a:pt x="305181" y="24130"/>
                      <a:pt x="401320" y="12700"/>
                    </a:cubicBezTo>
                    <a:cubicBezTo>
                      <a:pt x="508000" y="0"/>
                      <a:pt x="481584" y="0"/>
                      <a:pt x="622300" y="0"/>
                    </a:cubicBezTo>
                    <a:lnTo>
                      <a:pt x="13464806" y="0"/>
                    </a:lnTo>
                    <a:cubicBezTo>
                      <a:pt x="13564882" y="0"/>
                      <a:pt x="13633335" y="12700"/>
                      <a:pt x="13633335" y="12700"/>
                    </a:cubicBezTo>
                    <a:cubicBezTo>
                      <a:pt x="13697471" y="12700"/>
                      <a:pt x="13786244" y="36322"/>
                      <a:pt x="13844155" y="50800"/>
                    </a:cubicBezTo>
                    <a:cubicBezTo>
                      <a:pt x="13945755" y="76200"/>
                      <a:pt x="13971155" y="254000"/>
                      <a:pt x="13971155" y="350520"/>
                    </a:cubicBezTo>
                    <a:lnTo>
                      <a:pt x="13971155" y="6122792"/>
                    </a:lnTo>
                    <a:cubicBezTo>
                      <a:pt x="13971155" y="6122792"/>
                      <a:pt x="13983855" y="6491473"/>
                      <a:pt x="13983855" y="6524493"/>
                    </a:cubicBezTo>
                    <a:cubicBezTo>
                      <a:pt x="13983855" y="6557513"/>
                      <a:pt x="13961377" y="6665463"/>
                      <a:pt x="13943470" y="6711691"/>
                    </a:cubicBezTo>
                    <a:cubicBezTo>
                      <a:pt x="13918451" y="6776335"/>
                      <a:pt x="13928610" y="6833230"/>
                      <a:pt x="13876795" y="6877426"/>
                    </a:cubicBezTo>
                    <a:cubicBezTo>
                      <a:pt x="13840727" y="6908287"/>
                      <a:pt x="13786625" y="6945625"/>
                      <a:pt x="13741412" y="6962770"/>
                    </a:cubicBezTo>
                    <a:cubicBezTo>
                      <a:pt x="13696201" y="6979915"/>
                      <a:pt x="13638415" y="6976613"/>
                      <a:pt x="13582535" y="6989313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5400000">
              <a:off x="5334000" y="-5334000"/>
              <a:ext cx="10972800" cy="21640800"/>
              <a:chOff x="0" y="0"/>
              <a:chExt cx="3295027" cy="649852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254" y="-6858"/>
                <a:ext cx="3298076" cy="6506147"/>
              </a:xfrm>
              <a:custGeom>
                <a:avLst/>
                <a:gdLst/>
                <a:ahLst/>
                <a:cxnLst/>
                <a:rect l="l" t="t" r="r" b="b"/>
                <a:pathLst>
                  <a:path w="3298076" h="6506147">
                    <a:moveTo>
                      <a:pt x="16383" y="882777"/>
                    </a:moveTo>
                    <a:lnTo>
                      <a:pt x="20066" y="5710999"/>
                    </a:lnTo>
                    <a:lnTo>
                      <a:pt x="21844" y="5921311"/>
                    </a:lnTo>
                    <a:lnTo>
                      <a:pt x="22733" y="6021768"/>
                    </a:lnTo>
                    <a:lnTo>
                      <a:pt x="23876" y="6159055"/>
                    </a:lnTo>
                    <a:cubicBezTo>
                      <a:pt x="24765" y="6255575"/>
                      <a:pt x="51689" y="6433248"/>
                      <a:pt x="153416" y="6457760"/>
                    </a:cubicBezTo>
                    <a:cubicBezTo>
                      <a:pt x="211582" y="6471729"/>
                      <a:pt x="300482" y="6494590"/>
                      <a:pt x="364617" y="6494081"/>
                    </a:cubicBezTo>
                    <a:cubicBezTo>
                      <a:pt x="364617" y="6494081"/>
                      <a:pt x="433197" y="6506147"/>
                      <a:pt x="533273" y="6505385"/>
                    </a:cubicBezTo>
                    <a:lnTo>
                      <a:pt x="711708" y="6503860"/>
                    </a:lnTo>
                    <a:lnTo>
                      <a:pt x="2565794" y="6501193"/>
                    </a:lnTo>
                    <a:lnTo>
                      <a:pt x="2679839" y="6500178"/>
                    </a:lnTo>
                    <a:cubicBezTo>
                      <a:pt x="2820555" y="6498907"/>
                      <a:pt x="2794139" y="6499161"/>
                      <a:pt x="2900692" y="6485572"/>
                    </a:cubicBezTo>
                    <a:cubicBezTo>
                      <a:pt x="2996831" y="6473254"/>
                      <a:pt x="3085731" y="6445822"/>
                      <a:pt x="3085731" y="6445822"/>
                    </a:cubicBezTo>
                    <a:cubicBezTo>
                      <a:pt x="3116973" y="6419532"/>
                      <a:pt x="3213366" y="6334697"/>
                      <a:pt x="3235464" y="6300279"/>
                    </a:cubicBezTo>
                    <a:cubicBezTo>
                      <a:pt x="3275977" y="6236906"/>
                      <a:pt x="3274200" y="6202997"/>
                      <a:pt x="3286138" y="6119050"/>
                    </a:cubicBezTo>
                    <a:cubicBezTo>
                      <a:pt x="3298076" y="6035103"/>
                      <a:pt x="3284740" y="5951410"/>
                      <a:pt x="3284740" y="5951410"/>
                    </a:cubicBezTo>
                    <a:cubicBezTo>
                      <a:pt x="3284740" y="5951410"/>
                      <a:pt x="3284232" y="5885497"/>
                      <a:pt x="3283470" y="5806376"/>
                    </a:cubicBezTo>
                    <a:cubicBezTo>
                      <a:pt x="3282708" y="5727255"/>
                      <a:pt x="3295154" y="5691568"/>
                      <a:pt x="3295154" y="5691568"/>
                    </a:cubicBezTo>
                    <a:lnTo>
                      <a:pt x="3290709" y="777240"/>
                    </a:lnTo>
                    <a:cubicBezTo>
                      <a:pt x="3290709" y="777240"/>
                      <a:pt x="3277247" y="687451"/>
                      <a:pt x="3276739" y="629158"/>
                    </a:cubicBezTo>
                    <a:cubicBezTo>
                      <a:pt x="3276232" y="570865"/>
                      <a:pt x="3288170" y="485775"/>
                      <a:pt x="3288170" y="485775"/>
                    </a:cubicBezTo>
                    <a:lnTo>
                      <a:pt x="3286391" y="285242"/>
                    </a:lnTo>
                    <a:cubicBezTo>
                      <a:pt x="3260102" y="179578"/>
                      <a:pt x="3237497" y="109601"/>
                      <a:pt x="3164979" y="61595"/>
                    </a:cubicBezTo>
                    <a:cubicBezTo>
                      <a:pt x="3121419" y="32766"/>
                      <a:pt x="3043948" y="29083"/>
                      <a:pt x="2987814" y="29591"/>
                    </a:cubicBezTo>
                    <a:cubicBezTo>
                      <a:pt x="2987814" y="29591"/>
                      <a:pt x="2902216" y="42926"/>
                      <a:pt x="2826651" y="30988"/>
                    </a:cubicBezTo>
                    <a:cubicBezTo>
                      <a:pt x="2750705" y="18923"/>
                      <a:pt x="2653169" y="32512"/>
                      <a:pt x="2653169" y="32512"/>
                    </a:cubicBezTo>
                    <a:lnTo>
                      <a:pt x="2576461" y="20447"/>
                    </a:lnTo>
                    <a:lnTo>
                      <a:pt x="684149" y="23368"/>
                    </a:lnTo>
                    <a:cubicBezTo>
                      <a:pt x="684149" y="23368"/>
                      <a:pt x="592963" y="11430"/>
                      <a:pt x="535813" y="11938"/>
                    </a:cubicBezTo>
                    <a:cubicBezTo>
                      <a:pt x="478663" y="12446"/>
                      <a:pt x="453136" y="0"/>
                      <a:pt x="397383" y="13081"/>
                    </a:cubicBezTo>
                    <a:cubicBezTo>
                      <a:pt x="341630" y="26289"/>
                      <a:pt x="284099" y="23495"/>
                      <a:pt x="238760" y="41021"/>
                    </a:cubicBezTo>
                    <a:cubicBezTo>
                      <a:pt x="193675" y="58420"/>
                      <a:pt x="139954" y="96393"/>
                      <a:pt x="104140" y="127508"/>
                    </a:cubicBezTo>
                    <a:cubicBezTo>
                      <a:pt x="52705" y="172212"/>
                      <a:pt x="63246" y="228981"/>
                      <a:pt x="38862" y="293878"/>
                    </a:cubicBezTo>
                    <a:cubicBezTo>
                      <a:pt x="21590" y="339979"/>
                      <a:pt x="0" y="448183"/>
                      <a:pt x="254" y="481203"/>
                    </a:cubicBezTo>
                    <a:cubicBezTo>
                      <a:pt x="508" y="514223"/>
                      <a:pt x="16383" y="882777"/>
                      <a:pt x="16383" y="882777"/>
                    </a:cubicBezTo>
                    <a:close/>
                    <a:moveTo>
                      <a:pt x="148717" y="381000"/>
                    </a:moveTo>
                    <a:cubicBezTo>
                      <a:pt x="169926" y="323342"/>
                      <a:pt x="160782" y="272923"/>
                      <a:pt x="205359" y="233299"/>
                    </a:cubicBezTo>
                    <a:cubicBezTo>
                      <a:pt x="236474" y="205613"/>
                      <a:pt x="283210" y="171958"/>
                      <a:pt x="322326" y="156464"/>
                    </a:cubicBezTo>
                    <a:cubicBezTo>
                      <a:pt x="361696" y="140843"/>
                      <a:pt x="411607" y="143383"/>
                      <a:pt x="460121" y="131699"/>
                    </a:cubicBezTo>
                    <a:cubicBezTo>
                      <a:pt x="508508" y="120015"/>
                      <a:pt x="530733" y="131064"/>
                      <a:pt x="580390" y="130683"/>
                    </a:cubicBezTo>
                    <a:cubicBezTo>
                      <a:pt x="630047" y="130302"/>
                      <a:pt x="709168" y="140843"/>
                      <a:pt x="709168" y="140843"/>
                    </a:cubicBezTo>
                    <a:lnTo>
                      <a:pt x="2556269" y="138303"/>
                    </a:lnTo>
                    <a:lnTo>
                      <a:pt x="2622944" y="148971"/>
                    </a:lnTo>
                    <a:cubicBezTo>
                      <a:pt x="2622944" y="148971"/>
                      <a:pt x="2707653" y="136906"/>
                      <a:pt x="2773566" y="147701"/>
                    </a:cubicBezTo>
                    <a:cubicBezTo>
                      <a:pt x="2839225" y="158369"/>
                      <a:pt x="2913520" y="146558"/>
                      <a:pt x="2913520" y="146558"/>
                    </a:cubicBezTo>
                    <a:cubicBezTo>
                      <a:pt x="2962288" y="146177"/>
                      <a:pt x="3029598" y="149479"/>
                      <a:pt x="3067444" y="175133"/>
                    </a:cubicBezTo>
                    <a:cubicBezTo>
                      <a:pt x="3130435" y="217805"/>
                      <a:pt x="3150120" y="280035"/>
                      <a:pt x="3172980" y="373888"/>
                    </a:cubicBezTo>
                    <a:lnTo>
                      <a:pt x="3174505" y="552069"/>
                    </a:lnTo>
                    <a:cubicBezTo>
                      <a:pt x="3174505" y="552069"/>
                      <a:pt x="3164091" y="627634"/>
                      <a:pt x="3164598" y="679450"/>
                    </a:cubicBezTo>
                    <a:cubicBezTo>
                      <a:pt x="3165107" y="731266"/>
                      <a:pt x="3176791" y="811022"/>
                      <a:pt x="3176791" y="811022"/>
                    </a:cubicBezTo>
                    <a:lnTo>
                      <a:pt x="3180728" y="5667692"/>
                    </a:lnTo>
                    <a:cubicBezTo>
                      <a:pt x="3180728" y="5667692"/>
                      <a:pt x="3169932" y="5699442"/>
                      <a:pt x="3170567" y="5769800"/>
                    </a:cubicBezTo>
                    <a:cubicBezTo>
                      <a:pt x="3171203" y="5840158"/>
                      <a:pt x="3171710" y="5898705"/>
                      <a:pt x="3171710" y="5898705"/>
                    </a:cubicBezTo>
                    <a:cubicBezTo>
                      <a:pt x="3171710" y="5898705"/>
                      <a:pt x="3183395" y="5973127"/>
                      <a:pt x="3172980" y="6047676"/>
                    </a:cubicBezTo>
                    <a:cubicBezTo>
                      <a:pt x="3162566" y="6122225"/>
                      <a:pt x="3164217" y="6152451"/>
                      <a:pt x="3129038" y="6208712"/>
                    </a:cubicBezTo>
                    <a:cubicBezTo>
                      <a:pt x="3109861" y="6239319"/>
                      <a:pt x="3026169" y="6314757"/>
                      <a:pt x="2998991" y="6337998"/>
                    </a:cubicBezTo>
                    <a:cubicBezTo>
                      <a:pt x="2998991" y="6337998"/>
                      <a:pt x="2921648" y="6362382"/>
                      <a:pt x="2838208" y="6373177"/>
                    </a:cubicBezTo>
                    <a:cubicBezTo>
                      <a:pt x="2745626" y="6385242"/>
                      <a:pt x="2768613" y="6385115"/>
                      <a:pt x="2646438" y="6386131"/>
                    </a:cubicBezTo>
                    <a:lnTo>
                      <a:pt x="2547379" y="6387020"/>
                    </a:lnTo>
                    <a:lnTo>
                      <a:pt x="733425" y="6389306"/>
                    </a:lnTo>
                    <a:cubicBezTo>
                      <a:pt x="733425" y="6389306"/>
                      <a:pt x="665353" y="6389941"/>
                      <a:pt x="578485" y="6390576"/>
                    </a:cubicBezTo>
                    <a:cubicBezTo>
                      <a:pt x="491617" y="6391338"/>
                      <a:pt x="431927" y="6380543"/>
                      <a:pt x="431927" y="6380543"/>
                    </a:cubicBezTo>
                    <a:cubicBezTo>
                      <a:pt x="376174" y="6381051"/>
                      <a:pt x="298958" y="6360731"/>
                      <a:pt x="248412" y="6348285"/>
                    </a:cubicBezTo>
                    <a:cubicBezTo>
                      <a:pt x="160020" y="6326441"/>
                      <a:pt x="136525" y="6168707"/>
                      <a:pt x="135763" y="6082855"/>
                    </a:cubicBezTo>
                    <a:lnTo>
                      <a:pt x="134747" y="5960808"/>
                    </a:lnTo>
                    <a:lnTo>
                      <a:pt x="133985" y="5871654"/>
                    </a:lnTo>
                    <a:lnTo>
                      <a:pt x="132334" y="5684710"/>
                    </a:lnTo>
                    <a:lnTo>
                      <a:pt x="129032" y="904494"/>
                    </a:lnTo>
                    <a:cubicBezTo>
                      <a:pt x="129032" y="904494"/>
                      <a:pt x="115189" y="576961"/>
                      <a:pt x="114935" y="547751"/>
                    </a:cubicBezTo>
                    <a:cubicBezTo>
                      <a:pt x="114681" y="518414"/>
                      <a:pt x="133350" y="422402"/>
                      <a:pt x="148590" y="381127"/>
                    </a:cubicBezTo>
                    <a:close/>
                  </a:path>
                </a:pathLst>
              </a:custGeom>
              <a:solidFill>
                <a:srgbClr val="74BBBE"/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 rot="3156588">
            <a:off x="12598395" y="2319875"/>
            <a:ext cx="3544083" cy="3046219"/>
            <a:chOff x="0" y="0"/>
            <a:chExt cx="2186795" cy="1879600"/>
          </a:xfrm>
        </p:grpSpPr>
        <p:sp>
          <p:nvSpPr>
            <p:cNvPr id="8" name="Freeform 8"/>
            <p:cNvSpPr/>
            <p:nvPr/>
          </p:nvSpPr>
          <p:spPr>
            <a:xfrm>
              <a:off x="-127" y="127"/>
              <a:ext cx="2186796" cy="1894840"/>
            </a:xfrm>
            <a:custGeom>
              <a:avLst/>
              <a:gdLst/>
              <a:ahLst/>
              <a:cxnLst/>
              <a:rect l="l" t="t" r="r" b="b"/>
              <a:pathLst>
                <a:path w="2186796" h="1894840">
                  <a:moveTo>
                    <a:pt x="2174222" y="478409"/>
                  </a:moveTo>
                  <a:cubicBezTo>
                    <a:pt x="2157458" y="339471"/>
                    <a:pt x="2170285" y="200660"/>
                    <a:pt x="2123422" y="132461"/>
                  </a:cubicBezTo>
                  <a:cubicBezTo>
                    <a:pt x="2063986" y="45720"/>
                    <a:pt x="1933938" y="19050"/>
                    <a:pt x="1806049" y="36703"/>
                  </a:cubicBezTo>
                  <a:cubicBezTo>
                    <a:pt x="1696322" y="51816"/>
                    <a:pt x="1668381" y="86233"/>
                    <a:pt x="1602976" y="179832"/>
                  </a:cubicBezTo>
                  <a:cubicBezTo>
                    <a:pt x="1552049" y="252603"/>
                    <a:pt x="1514076" y="403225"/>
                    <a:pt x="1514076" y="510032"/>
                  </a:cubicBezTo>
                  <a:cubicBezTo>
                    <a:pt x="1514076" y="372364"/>
                    <a:pt x="1530078" y="197739"/>
                    <a:pt x="1450576" y="116713"/>
                  </a:cubicBezTo>
                  <a:cubicBezTo>
                    <a:pt x="1389235" y="54102"/>
                    <a:pt x="1202114" y="68326"/>
                    <a:pt x="1067816" y="68326"/>
                  </a:cubicBezTo>
                  <a:cubicBezTo>
                    <a:pt x="994156" y="68326"/>
                    <a:pt x="883285" y="53340"/>
                    <a:pt x="826643" y="100965"/>
                  </a:cubicBezTo>
                  <a:cubicBezTo>
                    <a:pt x="732028" y="180340"/>
                    <a:pt x="712343" y="357632"/>
                    <a:pt x="712343" y="510032"/>
                  </a:cubicBezTo>
                  <a:cubicBezTo>
                    <a:pt x="712343" y="370332"/>
                    <a:pt x="695833" y="186309"/>
                    <a:pt x="623443" y="100965"/>
                  </a:cubicBezTo>
                  <a:cubicBezTo>
                    <a:pt x="569341" y="37211"/>
                    <a:pt x="475742" y="0"/>
                    <a:pt x="432308" y="0"/>
                  </a:cubicBezTo>
                  <a:cubicBezTo>
                    <a:pt x="331216" y="0"/>
                    <a:pt x="169799" y="59563"/>
                    <a:pt x="102870" y="132461"/>
                  </a:cubicBezTo>
                  <a:cubicBezTo>
                    <a:pt x="39878" y="201168"/>
                    <a:pt x="52070" y="305943"/>
                    <a:pt x="26670" y="446913"/>
                  </a:cubicBezTo>
                  <a:lnTo>
                    <a:pt x="13970" y="730885"/>
                  </a:lnTo>
                  <a:lnTo>
                    <a:pt x="1270" y="858139"/>
                  </a:lnTo>
                  <a:lnTo>
                    <a:pt x="1270" y="903478"/>
                  </a:lnTo>
                  <a:lnTo>
                    <a:pt x="0" y="1009142"/>
                  </a:lnTo>
                  <a:cubicBezTo>
                    <a:pt x="0" y="1009142"/>
                    <a:pt x="12700" y="1226820"/>
                    <a:pt x="25654" y="1410081"/>
                  </a:cubicBezTo>
                  <a:cubicBezTo>
                    <a:pt x="31369" y="1491742"/>
                    <a:pt x="90170" y="1621790"/>
                    <a:pt x="177546" y="1703070"/>
                  </a:cubicBezTo>
                  <a:cubicBezTo>
                    <a:pt x="286385" y="1804289"/>
                    <a:pt x="433959" y="1894840"/>
                    <a:pt x="673354" y="1877314"/>
                  </a:cubicBezTo>
                  <a:cubicBezTo>
                    <a:pt x="1265948" y="1839341"/>
                    <a:pt x="1449687" y="1877314"/>
                    <a:pt x="1682224" y="1847088"/>
                  </a:cubicBezTo>
                  <a:cubicBezTo>
                    <a:pt x="1905617" y="1818005"/>
                    <a:pt x="2082782" y="1683893"/>
                    <a:pt x="2121771" y="1457198"/>
                  </a:cubicBezTo>
                  <a:cubicBezTo>
                    <a:pt x="2160760" y="1230503"/>
                    <a:pt x="2186160" y="1025398"/>
                    <a:pt x="2186160" y="1025398"/>
                  </a:cubicBezTo>
                  <a:lnTo>
                    <a:pt x="2186795" y="938657"/>
                  </a:lnTo>
                  <a:lnTo>
                    <a:pt x="2186795" y="730885"/>
                  </a:lnTo>
                  <a:lnTo>
                    <a:pt x="2174095" y="478409"/>
                  </a:lnTo>
                  <a:close/>
                </a:path>
              </a:pathLst>
            </a:custGeom>
            <a:solidFill>
              <a:srgbClr val="BEE1D3"/>
            </a:solidFill>
          </p:spPr>
        </p:sp>
      </p:grpSp>
      <p:sp>
        <p:nvSpPr>
          <p:cNvPr id="9" name="Freeform 9"/>
          <p:cNvSpPr/>
          <p:nvPr/>
        </p:nvSpPr>
        <p:spPr>
          <a:xfrm flipH="1">
            <a:off x="9826918" y="722640"/>
            <a:ext cx="8141663" cy="14778595"/>
          </a:xfrm>
          <a:custGeom>
            <a:avLst/>
            <a:gdLst/>
            <a:ahLst/>
            <a:cxnLst/>
            <a:rect l="l" t="t" r="r" b="b"/>
            <a:pathLst>
              <a:path w="8141662" h="14778594">
                <a:moveTo>
                  <a:pt x="8141662" y="0"/>
                </a:moveTo>
                <a:lnTo>
                  <a:pt x="0" y="0"/>
                </a:lnTo>
                <a:lnTo>
                  <a:pt x="0" y="14778594"/>
                </a:lnTo>
                <a:lnTo>
                  <a:pt x="8141662" y="14778594"/>
                </a:lnTo>
                <a:lnTo>
                  <a:pt x="814166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 rot="-648631">
            <a:off x="5689931" y="8263475"/>
            <a:ext cx="3544083" cy="3046219"/>
            <a:chOff x="0" y="0"/>
            <a:chExt cx="2186795" cy="1879600"/>
          </a:xfrm>
        </p:grpSpPr>
        <p:sp>
          <p:nvSpPr>
            <p:cNvPr id="11" name="Freeform 11"/>
            <p:cNvSpPr/>
            <p:nvPr/>
          </p:nvSpPr>
          <p:spPr>
            <a:xfrm>
              <a:off x="-127" y="127"/>
              <a:ext cx="2186796" cy="1894840"/>
            </a:xfrm>
            <a:custGeom>
              <a:avLst/>
              <a:gdLst/>
              <a:ahLst/>
              <a:cxnLst/>
              <a:rect l="l" t="t" r="r" b="b"/>
              <a:pathLst>
                <a:path w="2186796" h="1894840">
                  <a:moveTo>
                    <a:pt x="2174222" y="478409"/>
                  </a:moveTo>
                  <a:cubicBezTo>
                    <a:pt x="2157458" y="339471"/>
                    <a:pt x="2170285" y="200660"/>
                    <a:pt x="2123422" y="132461"/>
                  </a:cubicBezTo>
                  <a:cubicBezTo>
                    <a:pt x="2063986" y="45720"/>
                    <a:pt x="1933938" y="19050"/>
                    <a:pt x="1806049" y="36703"/>
                  </a:cubicBezTo>
                  <a:cubicBezTo>
                    <a:pt x="1696322" y="51816"/>
                    <a:pt x="1668381" y="86233"/>
                    <a:pt x="1602976" y="179832"/>
                  </a:cubicBezTo>
                  <a:cubicBezTo>
                    <a:pt x="1552049" y="252603"/>
                    <a:pt x="1514076" y="403225"/>
                    <a:pt x="1514076" y="510032"/>
                  </a:cubicBezTo>
                  <a:cubicBezTo>
                    <a:pt x="1514076" y="372364"/>
                    <a:pt x="1530078" y="197739"/>
                    <a:pt x="1450576" y="116713"/>
                  </a:cubicBezTo>
                  <a:cubicBezTo>
                    <a:pt x="1389235" y="54102"/>
                    <a:pt x="1202114" y="68326"/>
                    <a:pt x="1067816" y="68326"/>
                  </a:cubicBezTo>
                  <a:cubicBezTo>
                    <a:pt x="994156" y="68326"/>
                    <a:pt x="883285" y="53340"/>
                    <a:pt x="826643" y="100965"/>
                  </a:cubicBezTo>
                  <a:cubicBezTo>
                    <a:pt x="732028" y="180340"/>
                    <a:pt x="712343" y="357632"/>
                    <a:pt x="712343" y="510032"/>
                  </a:cubicBezTo>
                  <a:cubicBezTo>
                    <a:pt x="712343" y="370332"/>
                    <a:pt x="695833" y="186309"/>
                    <a:pt x="623443" y="100965"/>
                  </a:cubicBezTo>
                  <a:cubicBezTo>
                    <a:pt x="569341" y="37211"/>
                    <a:pt x="475742" y="0"/>
                    <a:pt x="432308" y="0"/>
                  </a:cubicBezTo>
                  <a:cubicBezTo>
                    <a:pt x="331216" y="0"/>
                    <a:pt x="169799" y="59563"/>
                    <a:pt x="102870" y="132461"/>
                  </a:cubicBezTo>
                  <a:cubicBezTo>
                    <a:pt x="39878" y="201168"/>
                    <a:pt x="52070" y="305943"/>
                    <a:pt x="26670" y="446913"/>
                  </a:cubicBezTo>
                  <a:lnTo>
                    <a:pt x="13970" y="730885"/>
                  </a:lnTo>
                  <a:lnTo>
                    <a:pt x="1270" y="858139"/>
                  </a:lnTo>
                  <a:lnTo>
                    <a:pt x="1270" y="903478"/>
                  </a:lnTo>
                  <a:lnTo>
                    <a:pt x="0" y="1009142"/>
                  </a:lnTo>
                  <a:cubicBezTo>
                    <a:pt x="0" y="1009142"/>
                    <a:pt x="12700" y="1226820"/>
                    <a:pt x="25654" y="1410081"/>
                  </a:cubicBezTo>
                  <a:cubicBezTo>
                    <a:pt x="31369" y="1491742"/>
                    <a:pt x="90170" y="1621790"/>
                    <a:pt x="177546" y="1703070"/>
                  </a:cubicBezTo>
                  <a:cubicBezTo>
                    <a:pt x="286385" y="1804289"/>
                    <a:pt x="433959" y="1894840"/>
                    <a:pt x="673354" y="1877314"/>
                  </a:cubicBezTo>
                  <a:cubicBezTo>
                    <a:pt x="1265948" y="1839341"/>
                    <a:pt x="1449687" y="1877314"/>
                    <a:pt x="1682224" y="1847088"/>
                  </a:cubicBezTo>
                  <a:cubicBezTo>
                    <a:pt x="1905617" y="1818005"/>
                    <a:pt x="2082782" y="1683893"/>
                    <a:pt x="2121771" y="1457198"/>
                  </a:cubicBezTo>
                  <a:cubicBezTo>
                    <a:pt x="2160760" y="1230503"/>
                    <a:pt x="2186160" y="1025398"/>
                    <a:pt x="2186160" y="1025398"/>
                  </a:cubicBezTo>
                  <a:lnTo>
                    <a:pt x="2186795" y="938657"/>
                  </a:lnTo>
                  <a:lnTo>
                    <a:pt x="2186795" y="730885"/>
                  </a:lnTo>
                  <a:lnTo>
                    <a:pt x="2174095" y="478409"/>
                  </a:lnTo>
                  <a:close/>
                </a:path>
              </a:pathLst>
            </a:custGeom>
            <a:solidFill>
              <a:srgbClr val="BEE1D3"/>
            </a:solidFill>
          </p:spPr>
        </p:sp>
      </p:grpSp>
      <p:grpSp>
        <p:nvGrpSpPr>
          <p:cNvPr id="12" name="Group 12"/>
          <p:cNvGrpSpPr/>
          <p:nvPr/>
        </p:nvGrpSpPr>
        <p:grpSpPr>
          <a:xfrm rot="9657422">
            <a:off x="4927931" y="-1213131"/>
            <a:ext cx="3544083" cy="3046219"/>
            <a:chOff x="0" y="0"/>
            <a:chExt cx="2186795" cy="1879600"/>
          </a:xfrm>
        </p:grpSpPr>
        <p:sp>
          <p:nvSpPr>
            <p:cNvPr id="13" name="Freeform 13"/>
            <p:cNvSpPr/>
            <p:nvPr/>
          </p:nvSpPr>
          <p:spPr>
            <a:xfrm>
              <a:off x="-127" y="127"/>
              <a:ext cx="2186796" cy="1894840"/>
            </a:xfrm>
            <a:custGeom>
              <a:avLst/>
              <a:gdLst/>
              <a:ahLst/>
              <a:cxnLst/>
              <a:rect l="l" t="t" r="r" b="b"/>
              <a:pathLst>
                <a:path w="2186796" h="1894840">
                  <a:moveTo>
                    <a:pt x="2174222" y="478409"/>
                  </a:moveTo>
                  <a:cubicBezTo>
                    <a:pt x="2157458" y="339471"/>
                    <a:pt x="2170285" y="200660"/>
                    <a:pt x="2123422" y="132461"/>
                  </a:cubicBezTo>
                  <a:cubicBezTo>
                    <a:pt x="2063986" y="45720"/>
                    <a:pt x="1933938" y="19050"/>
                    <a:pt x="1806049" y="36703"/>
                  </a:cubicBezTo>
                  <a:cubicBezTo>
                    <a:pt x="1696322" y="51816"/>
                    <a:pt x="1668381" y="86233"/>
                    <a:pt x="1602976" y="179832"/>
                  </a:cubicBezTo>
                  <a:cubicBezTo>
                    <a:pt x="1552049" y="252603"/>
                    <a:pt x="1514076" y="403225"/>
                    <a:pt x="1514076" y="510032"/>
                  </a:cubicBezTo>
                  <a:cubicBezTo>
                    <a:pt x="1514076" y="372364"/>
                    <a:pt x="1530078" y="197739"/>
                    <a:pt x="1450576" y="116713"/>
                  </a:cubicBezTo>
                  <a:cubicBezTo>
                    <a:pt x="1389235" y="54102"/>
                    <a:pt x="1202114" y="68326"/>
                    <a:pt x="1067816" y="68326"/>
                  </a:cubicBezTo>
                  <a:cubicBezTo>
                    <a:pt x="994156" y="68326"/>
                    <a:pt x="883285" y="53340"/>
                    <a:pt x="826643" y="100965"/>
                  </a:cubicBezTo>
                  <a:cubicBezTo>
                    <a:pt x="732028" y="180340"/>
                    <a:pt x="712343" y="357632"/>
                    <a:pt x="712343" y="510032"/>
                  </a:cubicBezTo>
                  <a:cubicBezTo>
                    <a:pt x="712343" y="370332"/>
                    <a:pt x="695833" y="186309"/>
                    <a:pt x="623443" y="100965"/>
                  </a:cubicBezTo>
                  <a:cubicBezTo>
                    <a:pt x="569341" y="37211"/>
                    <a:pt x="475742" y="0"/>
                    <a:pt x="432308" y="0"/>
                  </a:cubicBezTo>
                  <a:cubicBezTo>
                    <a:pt x="331216" y="0"/>
                    <a:pt x="169799" y="59563"/>
                    <a:pt x="102870" y="132461"/>
                  </a:cubicBezTo>
                  <a:cubicBezTo>
                    <a:pt x="39878" y="201168"/>
                    <a:pt x="52070" y="305943"/>
                    <a:pt x="26670" y="446913"/>
                  </a:cubicBezTo>
                  <a:lnTo>
                    <a:pt x="13970" y="730885"/>
                  </a:lnTo>
                  <a:lnTo>
                    <a:pt x="1270" y="858139"/>
                  </a:lnTo>
                  <a:lnTo>
                    <a:pt x="1270" y="903478"/>
                  </a:lnTo>
                  <a:lnTo>
                    <a:pt x="0" y="1009142"/>
                  </a:lnTo>
                  <a:cubicBezTo>
                    <a:pt x="0" y="1009142"/>
                    <a:pt x="12700" y="1226820"/>
                    <a:pt x="25654" y="1410081"/>
                  </a:cubicBezTo>
                  <a:cubicBezTo>
                    <a:pt x="31369" y="1491742"/>
                    <a:pt x="90170" y="1621790"/>
                    <a:pt x="177546" y="1703070"/>
                  </a:cubicBezTo>
                  <a:cubicBezTo>
                    <a:pt x="286385" y="1804289"/>
                    <a:pt x="433959" y="1894840"/>
                    <a:pt x="673354" y="1877314"/>
                  </a:cubicBezTo>
                  <a:cubicBezTo>
                    <a:pt x="1265948" y="1839341"/>
                    <a:pt x="1449687" y="1877314"/>
                    <a:pt x="1682224" y="1847088"/>
                  </a:cubicBezTo>
                  <a:cubicBezTo>
                    <a:pt x="1905617" y="1818005"/>
                    <a:pt x="2082782" y="1683893"/>
                    <a:pt x="2121771" y="1457198"/>
                  </a:cubicBezTo>
                  <a:cubicBezTo>
                    <a:pt x="2160760" y="1230503"/>
                    <a:pt x="2186160" y="1025398"/>
                    <a:pt x="2186160" y="1025398"/>
                  </a:cubicBezTo>
                  <a:lnTo>
                    <a:pt x="2186795" y="938657"/>
                  </a:lnTo>
                  <a:lnTo>
                    <a:pt x="2186795" y="730885"/>
                  </a:lnTo>
                  <a:lnTo>
                    <a:pt x="2174095" y="478409"/>
                  </a:lnTo>
                  <a:close/>
                </a:path>
              </a:pathLst>
            </a:custGeom>
            <a:solidFill>
              <a:srgbClr val="BEE1D3"/>
            </a:solidFill>
          </p:spPr>
        </p:sp>
      </p:grpSp>
      <p:sp>
        <p:nvSpPr>
          <p:cNvPr id="14" name="Freeform 14"/>
          <p:cNvSpPr/>
          <p:nvPr/>
        </p:nvSpPr>
        <p:spPr>
          <a:xfrm rot="3788839">
            <a:off x="1894297" y="2196586"/>
            <a:ext cx="820683" cy="1178527"/>
          </a:xfrm>
          <a:custGeom>
            <a:avLst/>
            <a:gdLst/>
            <a:ahLst/>
            <a:cxnLst/>
            <a:rect l="l" t="t" r="r" b="b"/>
            <a:pathLst>
              <a:path w="820683" h="1178527">
                <a:moveTo>
                  <a:pt x="0" y="0"/>
                </a:moveTo>
                <a:lnTo>
                  <a:pt x="820683" y="0"/>
                </a:lnTo>
                <a:lnTo>
                  <a:pt x="820683" y="1178527"/>
                </a:lnTo>
                <a:lnTo>
                  <a:pt x="0" y="11785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7404839">
            <a:off x="9034472" y="5759936"/>
            <a:ext cx="607272" cy="1637253"/>
          </a:xfrm>
          <a:custGeom>
            <a:avLst/>
            <a:gdLst/>
            <a:ahLst/>
            <a:cxnLst/>
            <a:rect l="l" t="t" r="r" b="b"/>
            <a:pathLst>
              <a:path w="607272" h="1637253">
                <a:moveTo>
                  <a:pt x="0" y="0"/>
                </a:moveTo>
                <a:lnTo>
                  <a:pt x="607271" y="0"/>
                </a:lnTo>
                <a:lnTo>
                  <a:pt x="607271" y="1637253"/>
                </a:lnTo>
                <a:lnTo>
                  <a:pt x="0" y="16372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" y="2894557"/>
            <a:ext cx="7494113" cy="6632291"/>
          </a:xfrm>
          <a:custGeom>
            <a:avLst/>
            <a:gdLst/>
            <a:ahLst/>
            <a:cxnLst/>
            <a:rect l="l" t="t" r="r" b="b"/>
            <a:pathLst>
              <a:path w="7494113" h="6632290">
                <a:moveTo>
                  <a:pt x="0" y="0"/>
                </a:moveTo>
                <a:lnTo>
                  <a:pt x="7494113" y="0"/>
                </a:lnTo>
                <a:lnTo>
                  <a:pt x="7494113" y="6632290"/>
                </a:lnTo>
                <a:lnTo>
                  <a:pt x="0" y="663229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2908251" y="1961916"/>
            <a:ext cx="7109257" cy="4616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10000" b="1" dirty="0" err="1">
                <a:solidFill>
                  <a:srgbClr val="121212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Apprenons</a:t>
            </a:r>
            <a:r>
              <a:rPr lang="en-US" sz="5324" b="1" dirty="0">
                <a:solidFill>
                  <a:srgbClr val="121212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 </a:t>
            </a:r>
            <a:r>
              <a:rPr lang="en-US" sz="10000" b="1" dirty="0">
                <a:solidFill>
                  <a:srgbClr val="121212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à nous </a:t>
            </a:r>
            <a:r>
              <a:rPr lang="en-US" sz="10000" b="1" dirty="0" err="1">
                <a:solidFill>
                  <a:srgbClr val="121212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connaître</a:t>
            </a:r>
            <a:r>
              <a:rPr lang="en-US" sz="10000" b="1" dirty="0">
                <a:solidFill>
                  <a:srgbClr val="121212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 !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7266571" y="9229726"/>
            <a:ext cx="137858" cy="30970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b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BB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1256764">
            <a:off x="12309567" y="1884725"/>
            <a:ext cx="3657984" cy="3280305"/>
            <a:chOff x="0" y="0"/>
            <a:chExt cx="2096008" cy="1879600"/>
          </a:xfrm>
        </p:grpSpPr>
        <p:sp>
          <p:nvSpPr>
            <p:cNvPr id="3" name="Freeform 3"/>
            <p:cNvSpPr/>
            <p:nvPr/>
          </p:nvSpPr>
          <p:spPr>
            <a:xfrm>
              <a:off x="-127" y="127"/>
              <a:ext cx="2096008" cy="1894840"/>
            </a:xfrm>
            <a:custGeom>
              <a:avLst/>
              <a:gdLst/>
              <a:ahLst/>
              <a:cxnLst/>
              <a:rect l="l" t="t" r="r" b="b"/>
              <a:pathLst>
                <a:path w="2096008" h="1894840">
                  <a:moveTo>
                    <a:pt x="2083435" y="478409"/>
                  </a:moveTo>
                  <a:cubicBezTo>
                    <a:pt x="2066671" y="339471"/>
                    <a:pt x="2079498" y="200660"/>
                    <a:pt x="2032635" y="132461"/>
                  </a:cubicBezTo>
                  <a:cubicBezTo>
                    <a:pt x="1973199" y="45720"/>
                    <a:pt x="1843151" y="19050"/>
                    <a:pt x="1715262" y="36703"/>
                  </a:cubicBezTo>
                  <a:cubicBezTo>
                    <a:pt x="1605534" y="51816"/>
                    <a:pt x="1577594" y="86233"/>
                    <a:pt x="1512189" y="179832"/>
                  </a:cubicBezTo>
                  <a:cubicBezTo>
                    <a:pt x="1461262" y="252603"/>
                    <a:pt x="1423289" y="403225"/>
                    <a:pt x="1423289" y="510032"/>
                  </a:cubicBezTo>
                  <a:cubicBezTo>
                    <a:pt x="1423289" y="372364"/>
                    <a:pt x="1439291" y="197739"/>
                    <a:pt x="1359789" y="116713"/>
                  </a:cubicBezTo>
                  <a:cubicBezTo>
                    <a:pt x="1298448" y="54102"/>
                    <a:pt x="1153287" y="68326"/>
                    <a:pt x="1067816" y="68326"/>
                  </a:cubicBezTo>
                  <a:cubicBezTo>
                    <a:pt x="994156" y="68326"/>
                    <a:pt x="883285" y="53340"/>
                    <a:pt x="826643" y="100965"/>
                  </a:cubicBezTo>
                  <a:cubicBezTo>
                    <a:pt x="732028" y="180340"/>
                    <a:pt x="712343" y="357632"/>
                    <a:pt x="712343" y="510032"/>
                  </a:cubicBezTo>
                  <a:cubicBezTo>
                    <a:pt x="712343" y="370332"/>
                    <a:pt x="695833" y="186309"/>
                    <a:pt x="623443" y="100965"/>
                  </a:cubicBezTo>
                  <a:cubicBezTo>
                    <a:pt x="569341" y="37211"/>
                    <a:pt x="475742" y="0"/>
                    <a:pt x="432308" y="0"/>
                  </a:cubicBezTo>
                  <a:cubicBezTo>
                    <a:pt x="331216" y="0"/>
                    <a:pt x="169799" y="59563"/>
                    <a:pt x="102870" y="132461"/>
                  </a:cubicBezTo>
                  <a:cubicBezTo>
                    <a:pt x="39878" y="201168"/>
                    <a:pt x="52070" y="305943"/>
                    <a:pt x="26670" y="446913"/>
                  </a:cubicBezTo>
                  <a:lnTo>
                    <a:pt x="13970" y="730885"/>
                  </a:lnTo>
                  <a:lnTo>
                    <a:pt x="1270" y="858139"/>
                  </a:lnTo>
                  <a:lnTo>
                    <a:pt x="1270" y="903478"/>
                  </a:lnTo>
                  <a:lnTo>
                    <a:pt x="0" y="1009142"/>
                  </a:lnTo>
                  <a:cubicBezTo>
                    <a:pt x="0" y="1009142"/>
                    <a:pt x="12700" y="1226820"/>
                    <a:pt x="25654" y="1410081"/>
                  </a:cubicBezTo>
                  <a:cubicBezTo>
                    <a:pt x="31369" y="1491742"/>
                    <a:pt x="90170" y="1621790"/>
                    <a:pt x="177546" y="1703070"/>
                  </a:cubicBezTo>
                  <a:cubicBezTo>
                    <a:pt x="286385" y="1804289"/>
                    <a:pt x="433959" y="1894840"/>
                    <a:pt x="673354" y="1877314"/>
                  </a:cubicBezTo>
                  <a:cubicBezTo>
                    <a:pt x="1193165" y="1839341"/>
                    <a:pt x="1358900" y="1877314"/>
                    <a:pt x="1591437" y="1847088"/>
                  </a:cubicBezTo>
                  <a:cubicBezTo>
                    <a:pt x="1814830" y="1818005"/>
                    <a:pt x="1991995" y="1683893"/>
                    <a:pt x="2030984" y="1457198"/>
                  </a:cubicBezTo>
                  <a:cubicBezTo>
                    <a:pt x="2069973" y="1230503"/>
                    <a:pt x="2095373" y="1025398"/>
                    <a:pt x="2095373" y="1025398"/>
                  </a:cubicBezTo>
                  <a:lnTo>
                    <a:pt x="2096008" y="938657"/>
                  </a:lnTo>
                  <a:lnTo>
                    <a:pt x="2096008" y="730885"/>
                  </a:lnTo>
                  <a:lnTo>
                    <a:pt x="2083308" y="478409"/>
                  </a:lnTo>
                  <a:close/>
                </a:path>
              </a:pathLst>
            </a:custGeom>
            <a:solidFill>
              <a:srgbClr val="BEE1D3"/>
            </a:solidFill>
          </p:spPr>
        </p:sp>
      </p:grpSp>
      <p:sp>
        <p:nvSpPr>
          <p:cNvPr id="4" name="Freeform 4"/>
          <p:cNvSpPr/>
          <p:nvPr/>
        </p:nvSpPr>
        <p:spPr>
          <a:xfrm rot="7107535">
            <a:off x="8590593" y="4393445"/>
            <a:ext cx="998619" cy="1843088"/>
          </a:xfrm>
          <a:custGeom>
            <a:avLst/>
            <a:gdLst/>
            <a:ahLst/>
            <a:cxnLst/>
            <a:rect l="l" t="t" r="r" b="b"/>
            <a:pathLst>
              <a:path w="998619" h="1843088">
                <a:moveTo>
                  <a:pt x="0" y="0"/>
                </a:moveTo>
                <a:lnTo>
                  <a:pt x="998619" y="0"/>
                </a:lnTo>
                <a:lnTo>
                  <a:pt x="998619" y="1843088"/>
                </a:lnTo>
                <a:lnTo>
                  <a:pt x="0" y="18430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1803995">
            <a:off x="16173630" y="5008369"/>
            <a:ext cx="1312831" cy="1296123"/>
          </a:xfrm>
          <a:custGeom>
            <a:avLst/>
            <a:gdLst/>
            <a:ahLst/>
            <a:cxnLst/>
            <a:rect l="l" t="t" r="r" b="b"/>
            <a:pathLst>
              <a:path w="1312831" h="1296123">
                <a:moveTo>
                  <a:pt x="0" y="0"/>
                </a:moveTo>
                <a:lnTo>
                  <a:pt x="1312831" y="0"/>
                </a:lnTo>
                <a:lnTo>
                  <a:pt x="1312831" y="1296123"/>
                </a:lnTo>
                <a:lnTo>
                  <a:pt x="0" y="12961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8495301" y="6546161"/>
            <a:ext cx="4195003" cy="628023"/>
            <a:chOff x="0" y="0"/>
            <a:chExt cx="3469640" cy="519430"/>
          </a:xfrm>
        </p:grpSpPr>
        <p:sp>
          <p:nvSpPr>
            <p:cNvPr id="7" name="Freeform 7"/>
            <p:cNvSpPr/>
            <p:nvPr/>
          </p:nvSpPr>
          <p:spPr>
            <a:xfrm>
              <a:off x="220980" y="137160"/>
              <a:ext cx="3035300" cy="236220"/>
            </a:xfrm>
            <a:custGeom>
              <a:avLst/>
              <a:gdLst/>
              <a:ahLst/>
              <a:cxnLst/>
              <a:rect l="l" t="t" r="r" b="b"/>
              <a:pathLst>
                <a:path w="3035300" h="236220">
                  <a:moveTo>
                    <a:pt x="290830" y="115570"/>
                  </a:moveTo>
                  <a:cubicBezTo>
                    <a:pt x="311150" y="170180"/>
                    <a:pt x="309880" y="213360"/>
                    <a:pt x="309880" y="213360"/>
                  </a:cubicBezTo>
                  <a:lnTo>
                    <a:pt x="7620" y="231140"/>
                  </a:lnTo>
                  <a:cubicBezTo>
                    <a:pt x="7620" y="231140"/>
                    <a:pt x="0" y="177800"/>
                    <a:pt x="10160" y="135890"/>
                  </a:cubicBezTo>
                  <a:cubicBezTo>
                    <a:pt x="22860" y="87630"/>
                    <a:pt x="20320" y="64770"/>
                    <a:pt x="41910" y="39370"/>
                  </a:cubicBezTo>
                  <a:cubicBezTo>
                    <a:pt x="54610" y="24130"/>
                    <a:pt x="71120" y="24130"/>
                    <a:pt x="90170" y="15240"/>
                  </a:cubicBezTo>
                  <a:cubicBezTo>
                    <a:pt x="90170" y="15240"/>
                    <a:pt x="127000" y="10160"/>
                    <a:pt x="139700" y="13970"/>
                  </a:cubicBezTo>
                  <a:cubicBezTo>
                    <a:pt x="153670" y="17780"/>
                    <a:pt x="190500" y="8890"/>
                    <a:pt x="227330" y="30480"/>
                  </a:cubicBezTo>
                  <a:cubicBezTo>
                    <a:pt x="270510" y="54610"/>
                    <a:pt x="278130" y="82550"/>
                    <a:pt x="290830" y="115570"/>
                  </a:cubicBezTo>
                  <a:close/>
                  <a:moveTo>
                    <a:pt x="2255520" y="34290"/>
                  </a:moveTo>
                  <a:cubicBezTo>
                    <a:pt x="2218690" y="12700"/>
                    <a:pt x="2180590" y="21590"/>
                    <a:pt x="2167890" y="17780"/>
                  </a:cubicBezTo>
                  <a:cubicBezTo>
                    <a:pt x="2155190" y="13970"/>
                    <a:pt x="2118360" y="19050"/>
                    <a:pt x="2118360" y="19050"/>
                  </a:cubicBezTo>
                  <a:cubicBezTo>
                    <a:pt x="2098040" y="26670"/>
                    <a:pt x="2081530" y="26670"/>
                    <a:pt x="2070100" y="43180"/>
                  </a:cubicBezTo>
                  <a:cubicBezTo>
                    <a:pt x="2048510" y="69850"/>
                    <a:pt x="2051050" y="91440"/>
                    <a:pt x="2038350" y="140970"/>
                  </a:cubicBezTo>
                  <a:cubicBezTo>
                    <a:pt x="2026920" y="182880"/>
                    <a:pt x="2035810" y="236220"/>
                    <a:pt x="2035810" y="236220"/>
                  </a:cubicBezTo>
                  <a:lnTo>
                    <a:pt x="2338070" y="218440"/>
                  </a:lnTo>
                  <a:cubicBezTo>
                    <a:pt x="2338070" y="218440"/>
                    <a:pt x="2339340" y="175260"/>
                    <a:pt x="2319020" y="120650"/>
                  </a:cubicBezTo>
                  <a:cubicBezTo>
                    <a:pt x="2305050" y="87630"/>
                    <a:pt x="2297430" y="58420"/>
                    <a:pt x="2255520" y="34290"/>
                  </a:cubicBezTo>
                  <a:close/>
                  <a:moveTo>
                    <a:pt x="3013710" y="127000"/>
                  </a:moveTo>
                  <a:cubicBezTo>
                    <a:pt x="3001010" y="92710"/>
                    <a:pt x="2993390" y="50800"/>
                    <a:pt x="2948940" y="24130"/>
                  </a:cubicBezTo>
                  <a:cubicBezTo>
                    <a:pt x="2909570" y="0"/>
                    <a:pt x="2874010" y="19050"/>
                    <a:pt x="2858770" y="15240"/>
                  </a:cubicBezTo>
                  <a:cubicBezTo>
                    <a:pt x="2843530" y="11430"/>
                    <a:pt x="2799080" y="15240"/>
                    <a:pt x="2799080" y="15240"/>
                  </a:cubicBezTo>
                  <a:cubicBezTo>
                    <a:pt x="2777490" y="22860"/>
                    <a:pt x="2759710" y="22860"/>
                    <a:pt x="2745740" y="39370"/>
                  </a:cubicBezTo>
                  <a:cubicBezTo>
                    <a:pt x="2721610" y="67310"/>
                    <a:pt x="2710180" y="96520"/>
                    <a:pt x="2694940" y="147320"/>
                  </a:cubicBezTo>
                  <a:cubicBezTo>
                    <a:pt x="2680970" y="191770"/>
                    <a:pt x="2693670" y="220980"/>
                    <a:pt x="2693670" y="220980"/>
                  </a:cubicBezTo>
                  <a:lnTo>
                    <a:pt x="3012440" y="232410"/>
                  </a:lnTo>
                  <a:cubicBezTo>
                    <a:pt x="3013710" y="231140"/>
                    <a:pt x="3035300" y="185420"/>
                    <a:pt x="3013710" y="127000"/>
                  </a:cubicBezTo>
                  <a:close/>
                  <a:moveTo>
                    <a:pt x="948690" y="33020"/>
                  </a:moveTo>
                  <a:cubicBezTo>
                    <a:pt x="934720" y="17780"/>
                    <a:pt x="916940" y="16510"/>
                    <a:pt x="895350" y="8890"/>
                  </a:cubicBezTo>
                  <a:cubicBezTo>
                    <a:pt x="895350" y="8890"/>
                    <a:pt x="854710" y="5080"/>
                    <a:pt x="840740" y="8890"/>
                  </a:cubicBezTo>
                  <a:cubicBezTo>
                    <a:pt x="826770" y="12700"/>
                    <a:pt x="784860" y="5080"/>
                    <a:pt x="746760" y="27940"/>
                  </a:cubicBezTo>
                  <a:cubicBezTo>
                    <a:pt x="702310" y="55880"/>
                    <a:pt x="694690" y="85090"/>
                    <a:pt x="681990" y="119380"/>
                  </a:cubicBezTo>
                  <a:cubicBezTo>
                    <a:pt x="660400" y="177800"/>
                    <a:pt x="662940" y="223520"/>
                    <a:pt x="662940" y="223520"/>
                  </a:cubicBezTo>
                  <a:lnTo>
                    <a:pt x="990600" y="234950"/>
                  </a:lnTo>
                  <a:cubicBezTo>
                    <a:pt x="990600" y="234950"/>
                    <a:pt x="998220" y="179070"/>
                    <a:pt x="985520" y="133350"/>
                  </a:cubicBezTo>
                  <a:cubicBezTo>
                    <a:pt x="970280" y="85090"/>
                    <a:pt x="972820" y="60960"/>
                    <a:pt x="948690" y="33020"/>
                  </a:cubicBezTo>
                  <a:close/>
                  <a:moveTo>
                    <a:pt x="1621790" y="43180"/>
                  </a:moveTo>
                  <a:cubicBezTo>
                    <a:pt x="1607820" y="27940"/>
                    <a:pt x="1590040" y="26670"/>
                    <a:pt x="1568450" y="19050"/>
                  </a:cubicBezTo>
                  <a:cubicBezTo>
                    <a:pt x="1568450" y="19050"/>
                    <a:pt x="1524000" y="15240"/>
                    <a:pt x="1508760" y="19050"/>
                  </a:cubicBezTo>
                  <a:cubicBezTo>
                    <a:pt x="1494790" y="22860"/>
                    <a:pt x="1457960" y="3810"/>
                    <a:pt x="1418590" y="27940"/>
                  </a:cubicBezTo>
                  <a:cubicBezTo>
                    <a:pt x="1374140" y="54610"/>
                    <a:pt x="1366520" y="96520"/>
                    <a:pt x="1353820" y="130810"/>
                  </a:cubicBezTo>
                  <a:cubicBezTo>
                    <a:pt x="1332230" y="189230"/>
                    <a:pt x="1355090" y="234950"/>
                    <a:pt x="1355090" y="234950"/>
                  </a:cubicBezTo>
                  <a:lnTo>
                    <a:pt x="1673860" y="223520"/>
                  </a:lnTo>
                  <a:cubicBezTo>
                    <a:pt x="1673860" y="223520"/>
                    <a:pt x="1686560" y="195580"/>
                    <a:pt x="1672590" y="149860"/>
                  </a:cubicBezTo>
                  <a:cubicBezTo>
                    <a:pt x="1657350" y="100330"/>
                    <a:pt x="1645920" y="71120"/>
                    <a:pt x="1621790" y="43180"/>
                  </a:cubicBezTo>
                  <a:close/>
                </a:path>
              </a:pathLst>
            </a:custGeom>
            <a:solidFill>
              <a:srgbClr val="BEE1D3"/>
            </a:solidFill>
          </p:spPr>
        </p:sp>
      </p:grpSp>
      <p:grpSp>
        <p:nvGrpSpPr>
          <p:cNvPr id="8" name="Group 8"/>
          <p:cNvGrpSpPr/>
          <p:nvPr/>
        </p:nvGrpSpPr>
        <p:grpSpPr>
          <a:xfrm rot="-2103553">
            <a:off x="1849849" y="-2739569"/>
            <a:ext cx="3816427" cy="3280305"/>
            <a:chOff x="0" y="0"/>
            <a:chExt cx="2186795" cy="1879600"/>
          </a:xfrm>
        </p:grpSpPr>
        <p:sp>
          <p:nvSpPr>
            <p:cNvPr id="9" name="Freeform 9"/>
            <p:cNvSpPr/>
            <p:nvPr/>
          </p:nvSpPr>
          <p:spPr>
            <a:xfrm>
              <a:off x="-127" y="127"/>
              <a:ext cx="2186796" cy="1894840"/>
            </a:xfrm>
            <a:custGeom>
              <a:avLst/>
              <a:gdLst/>
              <a:ahLst/>
              <a:cxnLst/>
              <a:rect l="l" t="t" r="r" b="b"/>
              <a:pathLst>
                <a:path w="2186796" h="1894840">
                  <a:moveTo>
                    <a:pt x="2174222" y="478409"/>
                  </a:moveTo>
                  <a:cubicBezTo>
                    <a:pt x="2157458" y="339471"/>
                    <a:pt x="2170285" y="200660"/>
                    <a:pt x="2123422" y="132461"/>
                  </a:cubicBezTo>
                  <a:cubicBezTo>
                    <a:pt x="2063986" y="45720"/>
                    <a:pt x="1933938" y="19050"/>
                    <a:pt x="1806049" y="36703"/>
                  </a:cubicBezTo>
                  <a:cubicBezTo>
                    <a:pt x="1696322" y="51816"/>
                    <a:pt x="1668381" y="86233"/>
                    <a:pt x="1602976" y="179832"/>
                  </a:cubicBezTo>
                  <a:cubicBezTo>
                    <a:pt x="1552049" y="252603"/>
                    <a:pt x="1514076" y="403225"/>
                    <a:pt x="1514076" y="510032"/>
                  </a:cubicBezTo>
                  <a:cubicBezTo>
                    <a:pt x="1514076" y="372364"/>
                    <a:pt x="1530078" y="197739"/>
                    <a:pt x="1450576" y="116713"/>
                  </a:cubicBezTo>
                  <a:cubicBezTo>
                    <a:pt x="1389235" y="54102"/>
                    <a:pt x="1202114" y="68326"/>
                    <a:pt x="1067816" y="68326"/>
                  </a:cubicBezTo>
                  <a:cubicBezTo>
                    <a:pt x="994156" y="68326"/>
                    <a:pt x="883285" y="53340"/>
                    <a:pt x="826643" y="100965"/>
                  </a:cubicBezTo>
                  <a:cubicBezTo>
                    <a:pt x="732028" y="180340"/>
                    <a:pt x="712343" y="357632"/>
                    <a:pt x="712343" y="510032"/>
                  </a:cubicBezTo>
                  <a:cubicBezTo>
                    <a:pt x="712343" y="370332"/>
                    <a:pt x="695833" y="186309"/>
                    <a:pt x="623443" y="100965"/>
                  </a:cubicBezTo>
                  <a:cubicBezTo>
                    <a:pt x="569341" y="37211"/>
                    <a:pt x="475742" y="0"/>
                    <a:pt x="432308" y="0"/>
                  </a:cubicBezTo>
                  <a:cubicBezTo>
                    <a:pt x="331216" y="0"/>
                    <a:pt x="169799" y="59563"/>
                    <a:pt x="102870" y="132461"/>
                  </a:cubicBezTo>
                  <a:cubicBezTo>
                    <a:pt x="39878" y="201168"/>
                    <a:pt x="52070" y="305943"/>
                    <a:pt x="26670" y="446913"/>
                  </a:cubicBezTo>
                  <a:lnTo>
                    <a:pt x="13970" y="730885"/>
                  </a:lnTo>
                  <a:lnTo>
                    <a:pt x="1270" y="858139"/>
                  </a:lnTo>
                  <a:lnTo>
                    <a:pt x="1270" y="903478"/>
                  </a:lnTo>
                  <a:lnTo>
                    <a:pt x="0" y="1009142"/>
                  </a:lnTo>
                  <a:cubicBezTo>
                    <a:pt x="0" y="1009142"/>
                    <a:pt x="12700" y="1226820"/>
                    <a:pt x="25654" y="1410081"/>
                  </a:cubicBezTo>
                  <a:cubicBezTo>
                    <a:pt x="31369" y="1491742"/>
                    <a:pt x="90170" y="1621790"/>
                    <a:pt x="177546" y="1703070"/>
                  </a:cubicBezTo>
                  <a:cubicBezTo>
                    <a:pt x="286385" y="1804289"/>
                    <a:pt x="433959" y="1894840"/>
                    <a:pt x="673354" y="1877314"/>
                  </a:cubicBezTo>
                  <a:cubicBezTo>
                    <a:pt x="1265948" y="1839341"/>
                    <a:pt x="1449687" y="1877314"/>
                    <a:pt x="1682224" y="1847088"/>
                  </a:cubicBezTo>
                  <a:cubicBezTo>
                    <a:pt x="1905617" y="1818005"/>
                    <a:pt x="2082782" y="1683893"/>
                    <a:pt x="2121771" y="1457198"/>
                  </a:cubicBezTo>
                  <a:cubicBezTo>
                    <a:pt x="2160760" y="1230503"/>
                    <a:pt x="2186160" y="1025398"/>
                    <a:pt x="2186160" y="1025398"/>
                  </a:cubicBezTo>
                  <a:lnTo>
                    <a:pt x="2186795" y="938657"/>
                  </a:lnTo>
                  <a:lnTo>
                    <a:pt x="2186795" y="730885"/>
                  </a:lnTo>
                  <a:lnTo>
                    <a:pt x="2174095" y="478409"/>
                  </a:lnTo>
                  <a:close/>
                </a:path>
              </a:pathLst>
            </a:custGeom>
            <a:solidFill>
              <a:srgbClr val="2C3242"/>
            </a:solidFill>
          </p:spPr>
        </p:sp>
      </p:grpSp>
      <p:grpSp>
        <p:nvGrpSpPr>
          <p:cNvPr id="10" name="Group 10"/>
          <p:cNvGrpSpPr/>
          <p:nvPr/>
        </p:nvGrpSpPr>
        <p:grpSpPr>
          <a:xfrm rot="-7895094">
            <a:off x="17018136" y="875758"/>
            <a:ext cx="3816427" cy="3280305"/>
            <a:chOff x="0" y="0"/>
            <a:chExt cx="2186795" cy="1879600"/>
          </a:xfrm>
        </p:grpSpPr>
        <p:sp>
          <p:nvSpPr>
            <p:cNvPr id="11" name="Freeform 11"/>
            <p:cNvSpPr/>
            <p:nvPr/>
          </p:nvSpPr>
          <p:spPr>
            <a:xfrm>
              <a:off x="-127" y="127"/>
              <a:ext cx="2186796" cy="1894840"/>
            </a:xfrm>
            <a:custGeom>
              <a:avLst/>
              <a:gdLst/>
              <a:ahLst/>
              <a:cxnLst/>
              <a:rect l="l" t="t" r="r" b="b"/>
              <a:pathLst>
                <a:path w="2186796" h="1894840">
                  <a:moveTo>
                    <a:pt x="2174222" y="478409"/>
                  </a:moveTo>
                  <a:cubicBezTo>
                    <a:pt x="2157458" y="339471"/>
                    <a:pt x="2170285" y="200660"/>
                    <a:pt x="2123422" y="132461"/>
                  </a:cubicBezTo>
                  <a:cubicBezTo>
                    <a:pt x="2063986" y="45720"/>
                    <a:pt x="1933938" y="19050"/>
                    <a:pt x="1806049" y="36703"/>
                  </a:cubicBezTo>
                  <a:cubicBezTo>
                    <a:pt x="1696322" y="51816"/>
                    <a:pt x="1668381" y="86233"/>
                    <a:pt x="1602976" y="179832"/>
                  </a:cubicBezTo>
                  <a:cubicBezTo>
                    <a:pt x="1552049" y="252603"/>
                    <a:pt x="1514076" y="403225"/>
                    <a:pt x="1514076" y="510032"/>
                  </a:cubicBezTo>
                  <a:cubicBezTo>
                    <a:pt x="1514076" y="372364"/>
                    <a:pt x="1530078" y="197739"/>
                    <a:pt x="1450576" y="116713"/>
                  </a:cubicBezTo>
                  <a:cubicBezTo>
                    <a:pt x="1389235" y="54102"/>
                    <a:pt x="1202114" y="68326"/>
                    <a:pt x="1067816" y="68326"/>
                  </a:cubicBezTo>
                  <a:cubicBezTo>
                    <a:pt x="994156" y="68326"/>
                    <a:pt x="883285" y="53340"/>
                    <a:pt x="826643" y="100965"/>
                  </a:cubicBezTo>
                  <a:cubicBezTo>
                    <a:pt x="732028" y="180340"/>
                    <a:pt x="712343" y="357632"/>
                    <a:pt x="712343" y="510032"/>
                  </a:cubicBezTo>
                  <a:cubicBezTo>
                    <a:pt x="712343" y="370332"/>
                    <a:pt x="695833" y="186309"/>
                    <a:pt x="623443" y="100965"/>
                  </a:cubicBezTo>
                  <a:cubicBezTo>
                    <a:pt x="569341" y="37211"/>
                    <a:pt x="475742" y="0"/>
                    <a:pt x="432308" y="0"/>
                  </a:cubicBezTo>
                  <a:cubicBezTo>
                    <a:pt x="331216" y="0"/>
                    <a:pt x="169799" y="59563"/>
                    <a:pt x="102870" y="132461"/>
                  </a:cubicBezTo>
                  <a:cubicBezTo>
                    <a:pt x="39878" y="201168"/>
                    <a:pt x="52070" y="305943"/>
                    <a:pt x="26670" y="446913"/>
                  </a:cubicBezTo>
                  <a:lnTo>
                    <a:pt x="13970" y="730885"/>
                  </a:lnTo>
                  <a:lnTo>
                    <a:pt x="1270" y="858139"/>
                  </a:lnTo>
                  <a:lnTo>
                    <a:pt x="1270" y="903478"/>
                  </a:lnTo>
                  <a:lnTo>
                    <a:pt x="0" y="1009142"/>
                  </a:lnTo>
                  <a:cubicBezTo>
                    <a:pt x="0" y="1009142"/>
                    <a:pt x="12700" y="1226820"/>
                    <a:pt x="25654" y="1410081"/>
                  </a:cubicBezTo>
                  <a:cubicBezTo>
                    <a:pt x="31369" y="1491742"/>
                    <a:pt x="90170" y="1621790"/>
                    <a:pt x="177546" y="1703070"/>
                  </a:cubicBezTo>
                  <a:cubicBezTo>
                    <a:pt x="286385" y="1804289"/>
                    <a:pt x="433959" y="1894840"/>
                    <a:pt x="673354" y="1877314"/>
                  </a:cubicBezTo>
                  <a:cubicBezTo>
                    <a:pt x="1265948" y="1839341"/>
                    <a:pt x="1449687" y="1877314"/>
                    <a:pt x="1682224" y="1847088"/>
                  </a:cubicBezTo>
                  <a:cubicBezTo>
                    <a:pt x="1905617" y="1818005"/>
                    <a:pt x="2082782" y="1683893"/>
                    <a:pt x="2121771" y="1457198"/>
                  </a:cubicBezTo>
                  <a:cubicBezTo>
                    <a:pt x="2160760" y="1230503"/>
                    <a:pt x="2186160" y="1025398"/>
                    <a:pt x="2186160" y="1025398"/>
                  </a:cubicBezTo>
                  <a:lnTo>
                    <a:pt x="2186795" y="938657"/>
                  </a:lnTo>
                  <a:lnTo>
                    <a:pt x="2186795" y="730885"/>
                  </a:lnTo>
                  <a:lnTo>
                    <a:pt x="2174095" y="478409"/>
                  </a:lnTo>
                  <a:close/>
                </a:path>
              </a:pathLst>
            </a:custGeom>
            <a:solidFill>
              <a:srgbClr val="2C3242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17266571" y="9229726"/>
            <a:ext cx="137858" cy="30970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b="1">
                <a:solidFill>
                  <a:srgbClr val="2C3242"/>
                </a:solidFill>
                <a:latin typeface="Nunito Bold"/>
                <a:ea typeface="Nunito Bold"/>
                <a:cs typeface="Nunito Bold"/>
                <a:sym typeface="Nunito Bold"/>
              </a:rPr>
              <a:t>9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95316" y="732207"/>
            <a:ext cx="17497368" cy="8127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19"/>
              </a:lnSpc>
              <a:spcBef>
                <a:spcPct val="0"/>
              </a:spcBef>
            </a:pPr>
            <a:r>
              <a:rPr lang="en-US" sz="6600" b="1" dirty="0" err="1">
                <a:solidFill>
                  <a:srgbClr val="2C3242"/>
                </a:solidFill>
                <a:latin typeface="Nunito Bold"/>
                <a:ea typeface="Nunito Bold"/>
                <a:cs typeface="Nunito Bold"/>
                <a:sym typeface="Nunito Bold"/>
              </a:rPr>
              <a:t>Consignes</a:t>
            </a:r>
            <a:endParaRPr lang="en-US" sz="6600" b="1" dirty="0">
              <a:solidFill>
                <a:srgbClr val="2C3242"/>
              </a:solidFill>
              <a:latin typeface="Nunito Bold"/>
              <a:ea typeface="Nunito Bold"/>
              <a:cs typeface="Nunito Bold"/>
              <a:sym typeface="Nunito Bold"/>
            </a:endParaRPr>
          </a:p>
          <a:p>
            <a:pPr>
              <a:lnSpc>
                <a:spcPts val="5319"/>
              </a:lnSpc>
              <a:spcBef>
                <a:spcPct val="0"/>
              </a:spcBef>
            </a:pPr>
            <a:r>
              <a:rPr lang="en-US" sz="3799" b="1" dirty="0">
                <a:solidFill>
                  <a:srgbClr val="2C3242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</a:p>
          <a:p>
            <a:pPr>
              <a:lnSpc>
                <a:spcPts val="5319"/>
              </a:lnSpc>
              <a:spcBef>
                <a:spcPct val="0"/>
              </a:spcBef>
            </a:pPr>
            <a:r>
              <a:rPr lang="en-US" sz="3799" b="1" dirty="0">
                <a:solidFill>
                  <a:srgbClr val="2C3242"/>
                </a:solidFill>
                <a:latin typeface="Nunito Bold"/>
                <a:ea typeface="Nunito Bold"/>
                <a:cs typeface="Nunito Bold"/>
                <a:sym typeface="Nunito Bold"/>
              </a:rPr>
              <a:t>👣Se </a:t>
            </a:r>
            <a:r>
              <a:rPr lang="en-US" sz="3799" b="1" dirty="0" err="1">
                <a:solidFill>
                  <a:srgbClr val="2C3242"/>
                </a:solidFill>
                <a:latin typeface="Nunito Bold"/>
                <a:ea typeface="Nunito Bold"/>
                <a:cs typeface="Nunito Bold"/>
                <a:sym typeface="Nunito Bold"/>
              </a:rPr>
              <a:t>déplacer</a:t>
            </a:r>
            <a:r>
              <a:rPr lang="en-US" sz="3799" b="1" dirty="0">
                <a:solidFill>
                  <a:srgbClr val="2C3242"/>
                </a:solidFill>
                <a:latin typeface="Nunito Bold"/>
                <a:ea typeface="Nunito Bold"/>
                <a:cs typeface="Nunito Bold"/>
                <a:sym typeface="Nunito Bold"/>
              </a:rPr>
              <a:t> dans la salle avec la grille du bingo</a:t>
            </a:r>
          </a:p>
          <a:p>
            <a:pPr>
              <a:lnSpc>
                <a:spcPts val="5319"/>
              </a:lnSpc>
              <a:spcBef>
                <a:spcPct val="0"/>
              </a:spcBef>
            </a:pPr>
            <a:r>
              <a:rPr lang="en-US" sz="3799" b="1" dirty="0">
                <a:solidFill>
                  <a:srgbClr val="2C3242"/>
                </a:solidFill>
                <a:latin typeface="Nunito Bold"/>
                <a:ea typeface="Nunito Bold"/>
                <a:cs typeface="Nunito Bold"/>
                <a:sym typeface="Nunito Bold"/>
              </a:rPr>
              <a:t>🗣️ Poser 1 question à 1 </a:t>
            </a:r>
            <a:r>
              <a:rPr lang="en-US" sz="3799" b="1" dirty="0" err="1">
                <a:solidFill>
                  <a:srgbClr val="2C3242"/>
                </a:solidFill>
                <a:latin typeface="Nunito Bold"/>
                <a:ea typeface="Nunito Bold"/>
                <a:cs typeface="Nunito Bold"/>
                <a:sym typeface="Nunito Bold"/>
              </a:rPr>
              <a:t>camarade</a:t>
            </a:r>
            <a:r>
              <a:rPr lang="en-US" sz="3799" b="1" dirty="0">
                <a:solidFill>
                  <a:srgbClr val="2C3242"/>
                </a:solidFill>
                <a:latin typeface="Nunito Bold"/>
                <a:ea typeface="Nunito Bold"/>
                <a:cs typeface="Nunito Bold"/>
                <a:sym typeface="Nunito Bold"/>
              </a:rPr>
              <a:t> (1 </a:t>
            </a:r>
            <a:r>
              <a:rPr lang="en-US" sz="3799" b="1" dirty="0" err="1">
                <a:solidFill>
                  <a:srgbClr val="2C3242"/>
                </a:solidFill>
                <a:latin typeface="Nunito Bold"/>
                <a:ea typeface="Nunito Bold"/>
                <a:cs typeface="Nunito Bold"/>
                <a:sym typeface="Nunito Bold"/>
              </a:rPr>
              <a:t>seule</a:t>
            </a:r>
            <a:r>
              <a:rPr lang="en-US" sz="3799" b="1" dirty="0">
                <a:solidFill>
                  <a:srgbClr val="2C3242"/>
                </a:solidFill>
                <a:latin typeface="Nunito Bold"/>
                <a:ea typeface="Nunito Bold"/>
                <a:cs typeface="Nunito Bold"/>
                <a:sym typeface="Nunito Bold"/>
              </a:rPr>
              <a:t> question par </a:t>
            </a:r>
            <a:r>
              <a:rPr lang="en-US" sz="3799" b="1" dirty="0" err="1">
                <a:solidFill>
                  <a:srgbClr val="2C3242"/>
                </a:solidFill>
                <a:latin typeface="Nunito Bold"/>
                <a:ea typeface="Nunito Bold"/>
                <a:cs typeface="Nunito Bold"/>
                <a:sym typeface="Nunito Bold"/>
              </a:rPr>
              <a:t>personne</a:t>
            </a:r>
            <a:r>
              <a:rPr lang="en-US" sz="3799" b="1" dirty="0">
                <a:solidFill>
                  <a:srgbClr val="2C3242"/>
                </a:solidFill>
                <a:latin typeface="Nunito Bold"/>
                <a:ea typeface="Nunito Bold"/>
                <a:cs typeface="Nunito Bold"/>
                <a:sym typeface="Nunito Bold"/>
              </a:rPr>
              <a:t>)</a:t>
            </a:r>
          </a:p>
          <a:p>
            <a:pPr>
              <a:lnSpc>
                <a:spcPts val="5319"/>
              </a:lnSpc>
              <a:spcBef>
                <a:spcPct val="0"/>
              </a:spcBef>
            </a:pPr>
            <a:endParaRPr lang="en-US" sz="2400" b="1" dirty="0">
              <a:solidFill>
                <a:srgbClr val="2C3242"/>
              </a:solidFill>
              <a:latin typeface="Nunito Bold"/>
              <a:ea typeface="Nunito Bold"/>
              <a:cs typeface="Nunito Bold"/>
              <a:sym typeface="Nunito Bold"/>
            </a:endParaRPr>
          </a:p>
          <a:p>
            <a:pPr>
              <a:lnSpc>
                <a:spcPts val="5319"/>
              </a:lnSpc>
              <a:spcBef>
                <a:spcPct val="0"/>
              </a:spcBef>
            </a:pPr>
            <a:r>
              <a:rPr lang="en-US" sz="3799" b="1" dirty="0">
                <a:solidFill>
                  <a:srgbClr val="2C3242"/>
                </a:solidFill>
                <a:latin typeface="Nunito Bold"/>
                <a:ea typeface="Nunito Bold"/>
                <a:cs typeface="Nunito Bold"/>
                <a:sym typeface="Nunito Bold"/>
              </a:rPr>
              <a:t>✅ Si la </a:t>
            </a:r>
            <a:r>
              <a:rPr lang="en-US" sz="3799" b="1" dirty="0" err="1">
                <a:solidFill>
                  <a:srgbClr val="2C3242"/>
                </a:solidFill>
                <a:latin typeface="Nunito Bold"/>
                <a:ea typeface="Nunito Bold"/>
                <a:cs typeface="Nunito Bold"/>
                <a:sym typeface="Nunito Bold"/>
              </a:rPr>
              <a:t>réponse</a:t>
            </a:r>
            <a:r>
              <a:rPr lang="en-US" sz="3799" b="1" dirty="0">
                <a:solidFill>
                  <a:srgbClr val="2C3242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3799" b="1" dirty="0" err="1">
                <a:solidFill>
                  <a:srgbClr val="2C3242"/>
                </a:solidFill>
                <a:latin typeface="Nunito Bold"/>
                <a:ea typeface="Nunito Bold"/>
                <a:cs typeface="Nunito Bold"/>
                <a:sym typeface="Nunito Bold"/>
              </a:rPr>
              <a:t>est</a:t>
            </a:r>
            <a:r>
              <a:rPr lang="en-US" sz="3799" b="1" dirty="0">
                <a:solidFill>
                  <a:srgbClr val="2C3242"/>
                </a:solidFill>
                <a:latin typeface="Nunito Bold"/>
                <a:ea typeface="Nunito Bold"/>
                <a:cs typeface="Nunito Bold"/>
                <a:sym typeface="Nunito Bold"/>
              </a:rPr>
              <a:t> OUI, </a:t>
            </a:r>
            <a:r>
              <a:rPr lang="en-US" sz="3799" b="1" dirty="0" err="1">
                <a:solidFill>
                  <a:srgbClr val="2C3242"/>
                </a:solidFill>
                <a:latin typeface="Nunito Bold"/>
                <a:ea typeface="Nunito Bold"/>
                <a:cs typeface="Nunito Bold"/>
                <a:sym typeface="Nunito Bold"/>
              </a:rPr>
              <a:t>mettre</a:t>
            </a:r>
            <a:r>
              <a:rPr lang="en-US" sz="3799" b="1" dirty="0">
                <a:solidFill>
                  <a:srgbClr val="2C3242"/>
                </a:solidFill>
                <a:latin typeface="Nunito Bold"/>
                <a:ea typeface="Nunito Bold"/>
                <a:cs typeface="Nunito Bold"/>
                <a:sym typeface="Nunito Bold"/>
              </a:rPr>
              <a:t> son nom dans la case </a:t>
            </a:r>
            <a:r>
              <a:rPr lang="en-US" sz="3799" b="1" dirty="0" err="1">
                <a:solidFill>
                  <a:srgbClr val="2C3242"/>
                </a:solidFill>
                <a:latin typeface="Nunito Bold"/>
                <a:ea typeface="Nunito Bold"/>
                <a:cs typeface="Nunito Bold"/>
                <a:sym typeface="Nunito Bold"/>
              </a:rPr>
              <a:t>correspondante</a:t>
            </a:r>
            <a:r>
              <a:rPr lang="en-US" sz="3799" b="1" dirty="0">
                <a:solidFill>
                  <a:srgbClr val="2C3242"/>
                </a:solidFill>
                <a:latin typeface="Nunito Bold"/>
                <a:ea typeface="Nunito Bold"/>
                <a:cs typeface="Nunito Bold"/>
                <a:sym typeface="Nunito Bold"/>
              </a:rPr>
              <a:t>.</a:t>
            </a:r>
          </a:p>
          <a:p>
            <a:pPr>
              <a:lnSpc>
                <a:spcPts val="5319"/>
              </a:lnSpc>
              <a:spcBef>
                <a:spcPct val="0"/>
              </a:spcBef>
            </a:pPr>
            <a:endParaRPr lang="en-US" sz="3799" b="1" dirty="0">
              <a:solidFill>
                <a:srgbClr val="2C3242"/>
              </a:solidFill>
              <a:latin typeface="Nunito Bold"/>
              <a:ea typeface="Nunito Bold"/>
              <a:cs typeface="Nunito Bold"/>
              <a:sym typeface="Nunito Bold"/>
            </a:endParaRPr>
          </a:p>
          <a:p>
            <a:pPr>
              <a:lnSpc>
                <a:spcPts val="5319"/>
              </a:lnSpc>
              <a:spcBef>
                <a:spcPct val="0"/>
              </a:spcBef>
            </a:pPr>
            <a:r>
              <a:rPr lang="en-US" sz="3799" b="1" dirty="0">
                <a:solidFill>
                  <a:srgbClr val="2C3242"/>
                </a:solidFill>
                <a:latin typeface="Nunito Bold"/>
                <a:ea typeface="Nunito Bold"/>
                <a:cs typeface="Nunito Bold"/>
                <a:sym typeface="Nunito Bold"/>
              </a:rPr>
              <a:t>🎯 BUT : </a:t>
            </a:r>
            <a:r>
              <a:rPr lang="en-US" sz="3799" b="1" dirty="0" err="1">
                <a:solidFill>
                  <a:srgbClr val="2C3242"/>
                </a:solidFill>
                <a:latin typeface="Nunito Bold"/>
                <a:ea typeface="Nunito Bold"/>
                <a:cs typeface="Nunito Bold"/>
                <a:sym typeface="Nunito Bold"/>
              </a:rPr>
              <a:t>remplir</a:t>
            </a:r>
            <a:r>
              <a:rPr lang="en-US" sz="3799" b="1" dirty="0">
                <a:solidFill>
                  <a:srgbClr val="2C3242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3799" b="1" dirty="0" err="1">
                <a:solidFill>
                  <a:srgbClr val="2C3242"/>
                </a:solidFill>
                <a:latin typeface="Nunito Bold"/>
                <a:ea typeface="Nunito Bold"/>
                <a:cs typeface="Nunito Bold"/>
                <a:sym typeface="Nunito Bold"/>
              </a:rPr>
              <a:t>une</a:t>
            </a:r>
            <a:r>
              <a:rPr lang="en-US" sz="3799" b="1" dirty="0">
                <a:solidFill>
                  <a:srgbClr val="2C3242"/>
                </a:solidFill>
                <a:latin typeface="Nunito Bold"/>
                <a:ea typeface="Nunito Bold"/>
                <a:cs typeface="Nunito Bold"/>
                <a:sym typeface="Nunito Bold"/>
              </a:rPr>
              <a:t> LIGNE </a:t>
            </a:r>
            <a:r>
              <a:rPr lang="en-US" sz="3799" b="1" dirty="0" err="1">
                <a:solidFill>
                  <a:srgbClr val="2C3242"/>
                </a:solidFill>
                <a:latin typeface="Nunito Bold"/>
                <a:ea typeface="Nunito Bold"/>
                <a:cs typeface="Nunito Bold"/>
                <a:sym typeface="Nunito Bold"/>
              </a:rPr>
              <a:t>complète</a:t>
            </a:r>
            <a:r>
              <a:rPr lang="en-US" sz="3799" b="1" dirty="0">
                <a:solidFill>
                  <a:srgbClr val="2C3242"/>
                </a:solidFill>
                <a:latin typeface="Nunito Bold"/>
                <a:ea typeface="Nunito Bold"/>
                <a:cs typeface="Nunito Bold"/>
                <a:sym typeface="Nunito Bold"/>
              </a:rPr>
              <a:t> avec des </a:t>
            </a:r>
            <a:r>
              <a:rPr lang="en-US" sz="3799" b="1" dirty="0" err="1">
                <a:solidFill>
                  <a:srgbClr val="2C3242"/>
                </a:solidFill>
                <a:latin typeface="Nunito Bold"/>
                <a:ea typeface="Nunito Bold"/>
                <a:cs typeface="Nunito Bold"/>
                <a:sym typeface="Nunito Bold"/>
              </a:rPr>
              <a:t>noms</a:t>
            </a:r>
            <a:r>
              <a:rPr lang="en-US" sz="3799" b="1" dirty="0">
                <a:solidFill>
                  <a:srgbClr val="2C3242"/>
                </a:solidFill>
                <a:latin typeface="Nunito Bold"/>
                <a:ea typeface="Nunito Bold"/>
                <a:cs typeface="Nunito Bold"/>
                <a:sym typeface="Nunito Bold"/>
              </a:rPr>
              <a:t> de </a:t>
            </a:r>
            <a:r>
              <a:rPr lang="en-US" sz="3799" b="1" dirty="0" err="1">
                <a:solidFill>
                  <a:srgbClr val="2C3242"/>
                </a:solidFill>
                <a:latin typeface="Nunito Bold"/>
                <a:ea typeface="Nunito Bold"/>
                <a:cs typeface="Nunito Bold"/>
                <a:sym typeface="Nunito Bold"/>
              </a:rPr>
              <a:t>vos</a:t>
            </a:r>
            <a:r>
              <a:rPr lang="en-US" sz="3799" b="1" dirty="0">
                <a:solidFill>
                  <a:srgbClr val="2C3242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3799" b="1" dirty="0" err="1">
                <a:solidFill>
                  <a:srgbClr val="2C3242"/>
                </a:solidFill>
                <a:latin typeface="Nunito Bold"/>
                <a:ea typeface="Nunito Bold"/>
                <a:cs typeface="Nunito Bold"/>
                <a:sym typeface="Nunito Bold"/>
              </a:rPr>
              <a:t>camarades</a:t>
            </a:r>
            <a:r>
              <a:rPr lang="en-US" sz="3799" b="1" dirty="0">
                <a:solidFill>
                  <a:srgbClr val="2C3242"/>
                </a:solidFill>
                <a:latin typeface="Nunito Bold"/>
                <a:ea typeface="Nunito Bold"/>
                <a:cs typeface="Nunito Bold"/>
                <a:sym typeface="Nunito Bold"/>
              </a:rPr>
              <a:t> (</a:t>
            </a:r>
            <a:r>
              <a:rPr lang="en-US" sz="3799" b="1" dirty="0" err="1">
                <a:solidFill>
                  <a:srgbClr val="2C3242"/>
                </a:solidFill>
                <a:latin typeface="Nunito Bold"/>
                <a:ea typeface="Nunito Bold"/>
                <a:cs typeface="Nunito Bold"/>
                <a:sym typeface="Nunito Bold"/>
              </a:rPr>
              <a:t>horizontale</a:t>
            </a:r>
            <a:r>
              <a:rPr lang="en-US" sz="3799" b="1" dirty="0">
                <a:solidFill>
                  <a:srgbClr val="2C3242"/>
                </a:solidFill>
                <a:latin typeface="Nunito Bold"/>
                <a:ea typeface="Nunito Bold"/>
                <a:cs typeface="Nunito Bold"/>
                <a:sym typeface="Nunito Bold"/>
              </a:rPr>
              <a:t> ➡️, </a:t>
            </a:r>
            <a:r>
              <a:rPr lang="en-US" sz="3799" b="1" dirty="0" err="1">
                <a:solidFill>
                  <a:srgbClr val="2C3242"/>
                </a:solidFill>
                <a:latin typeface="Nunito Bold"/>
                <a:ea typeface="Nunito Bold"/>
                <a:cs typeface="Nunito Bold"/>
                <a:sym typeface="Nunito Bold"/>
              </a:rPr>
              <a:t>verticale</a:t>
            </a:r>
            <a:r>
              <a:rPr lang="en-US" sz="3799" b="1" dirty="0">
                <a:solidFill>
                  <a:srgbClr val="2C3242"/>
                </a:solidFill>
                <a:latin typeface="Nunito Bold"/>
                <a:ea typeface="Nunito Bold"/>
                <a:cs typeface="Nunito Bold"/>
                <a:sym typeface="Nunito Bold"/>
              </a:rPr>
              <a:t> ⬆️).</a:t>
            </a:r>
          </a:p>
          <a:p>
            <a:pPr>
              <a:lnSpc>
                <a:spcPts val="5319"/>
              </a:lnSpc>
              <a:spcBef>
                <a:spcPct val="0"/>
              </a:spcBef>
            </a:pPr>
            <a:endParaRPr lang="en-US" sz="3799" b="1" dirty="0">
              <a:solidFill>
                <a:srgbClr val="2C3242"/>
              </a:solidFill>
              <a:latin typeface="Nunito Bold"/>
              <a:ea typeface="Nunito Bold"/>
              <a:cs typeface="Nunito Bold"/>
              <a:sym typeface="Nunito Bold"/>
            </a:endParaRPr>
          </a:p>
          <a:p>
            <a:pPr>
              <a:lnSpc>
                <a:spcPts val="5319"/>
              </a:lnSpc>
              <a:spcBef>
                <a:spcPct val="0"/>
              </a:spcBef>
            </a:pPr>
            <a:r>
              <a:rPr lang="en-US" sz="3799" b="1" dirty="0">
                <a:solidFill>
                  <a:srgbClr val="2C3242"/>
                </a:solidFill>
                <a:latin typeface="Nunito Bold"/>
                <a:ea typeface="Nunito Bold"/>
                <a:cs typeface="Nunito Bold"/>
                <a:sym typeface="Nunito Bold"/>
              </a:rPr>
              <a:t>❌ Ne pas </a:t>
            </a:r>
            <a:r>
              <a:rPr lang="en-US" sz="3799" b="1" dirty="0" err="1">
                <a:solidFill>
                  <a:srgbClr val="2C3242"/>
                </a:solidFill>
                <a:latin typeface="Nunito Bold"/>
                <a:ea typeface="Nunito Bold"/>
                <a:cs typeface="Nunito Bold"/>
                <a:sym typeface="Nunito Bold"/>
              </a:rPr>
              <a:t>utiliser</a:t>
            </a:r>
            <a:r>
              <a:rPr lang="en-US" sz="3799" b="1" dirty="0">
                <a:solidFill>
                  <a:srgbClr val="2C3242"/>
                </a:solidFill>
                <a:latin typeface="Nunito Bold"/>
                <a:ea typeface="Nunito Bold"/>
                <a:cs typeface="Nunito Bold"/>
                <a:sym typeface="Nunito Bold"/>
              </a:rPr>
              <a:t> le </a:t>
            </a:r>
            <a:r>
              <a:rPr lang="en-US" sz="3799" b="1" dirty="0" err="1">
                <a:solidFill>
                  <a:srgbClr val="2C3242"/>
                </a:solidFill>
                <a:latin typeface="Nunito Bold"/>
                <a:ea typeface="Nunito Bold"/>
                <a:cs typeface="Nunito Bold"/>
                <a:sym typeface="Nunito Bold"/>
              </a:rPr>
              <a:t>même</a:t>
            </a:r>
            <a:r>
              <a:rPr lang="en-US" sz="3799" b="1" dirty="0">
                <a:solidFill>
                  <a:srgbClr val="2C3242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3799" b="1" dirty="0" err="1">
                <a:solidFill>
                  <a:srgbClr val="2C3242"/>
                </a:solidFill>
                <a:latin typeface="Nunito Bold"/>
                <a:ea typeface="Nunito Bold"/>
                <a:cs typeface="Nunito Bold"/>
                <a:sym typeface="Nunito Bold"/>
              </a:rPr>
              <a:t>camarade</a:t>
            </a:r>
            <a:r>
              <a:rPr lang="en-US" sz="3799" b="1" dirty="0">
                <a:solidFill>
                  <a:srgbClr val="2C3242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3799" b="1" dirty="0" err="1">
                <a:solidFill>
                  <a:srgbClr val="2C3242"/>
                </a:solidFill>
                <a:latin typeface="Nunito Bold"/>
                <a:ea typeface="Nunito Bold"/>
                <a:cs typeface="Nunito Bold"/>
                <a:sym typeface="Nunito Bold"/>
              </a:rPr>
              <a:t>plusieurs</a:t>
            </a:r>
            <a:r>
              <a:rPr lang="en-US" sz="3799" b="1" dirty="0">
                <a:solidFill>
                  <a:srgbClr val="2C3242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3799" b="1" dirty="0" err="1">
                <a:solidFill>
                  <a:srgbClr val="2C3242"/>
                </a:solidFill>
                <a:latin typeface="Nunito Bold"/>
                <a:ea typeface="Nunito Bold"/>
                <a:cs typeface="Nunito Bold"/>
                <a:sym typeface="Nunito Bold"/>
              </a:rPr>
              <a:t>fois</a:t>
            </a:r>
            <a:r>
              <a:rPr lang="en-US" sz="3799" b="1" dirty="0">
                <a:solidFill>
                  <a:srgbClr val="2C3242"/>
                </a:solidFill>
                <a:latin typeface="Nunito Bold"/>
                <a:ea typeface="Nunito Bold"/>
                <a:cs typeface="Nunito Bold"/>
                <a:sym typeface="Nunito Bold"/>
              </a:rPr>
              <a:t> sur </a:t>
            </a:r>
            <a:r>
              <a:rPr lang="en-US" sz="3799" b="1" dirty="0" err="1">
                <a:solidFill>
                  <a:srgbClr val="2C3242"/>
                </a:solidFill>
                <a:latin typeface="Nunito Bold"/>
                <a:ea typeface="Nunito Bold"/>
                <a:cs typeface="Nunito Bold"/>
                <a:sym typeface="Nunito Bold"/>
              </a:rPr>
              <a:t>une</a:t>
            </a:r>
            <a:r>
              <a:rPr lang="en-US" sz="3799" b="1" dirty="0">
                <a:solidFill>
                  <a:srgbClr val="2C3242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3799" b="1" dirty="0" err="1">
                <a:solidFill>
                  <a:srgbClr val="2C3242"/>
                </a:solidFill>
                <a:latin typeface="Nunito Bold"/>
                <a:ea typeface="Nunito Bold"/>
                <a:cs typeface="Nunito Bold"/>
                <a:sym typeface="Nunito Bold"/>
              </a:rPr>
              <a:t>même</a:t>
            </a:r>
            <a:r>
              <a:rPr lang="en-US" sz="3799" b="1" dirty="0">
                <a:solidFill>
                  <a:srgbClr val="2C3242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3799" b="1" dirty="0" err="1">
                <a:solidFill>
                  <a:srgbClr val="2C3242"/>
                </a:solidFill>
                <a:latin typeface="Nunito Bold"/>
                <a:ea typeface="Nunito Bold"/>
                <a:cs typeface="Nunito Bold"/>
                <a:sym typeface="Nunito Bold"/>
              </a:rPr>
              <a:t>ligne</a:t>
            </a:r>
            <a:endParaRPr lang="en-US" sz="3799" b="1" dirty="0">
              <a:solidFill>
                <a:srgbClr val="2C3242"/>
              </a:solidFill>
              <a:latin typeface="Nunito Bold"/>
              <a:ea typeface="Nunito Bold"/>
              <a:cs typeface="Nunito Bold"/>
              <a:sym typeface="Nunito Bold"/>
            </a:endParaRPr>
          </a:p>
          <a:p>
            <a:pPr>
              <a:lnSpc>
                <a:spcPts val="5319"/>
              </a:lnSpc>
              <a:spcBef>
                <a:spcPct val="0"/>
              </a:spcBef>
            </a:pPr>
            <a:r>
              <a:rPr lang="en-US" sz="3799" b="1" dirty="0">
                <a:solidFill>
                  <a:srgbClr val="2C3242"/>
                </a:solidFill>
                <a:latin typeface="Nunito Bold"/>
                <a:ea typeface="Nunito Bold"/>
                <a:cs typeface="Nunito Bold"/>
                <a:sym typeface="Nunito Bold"/>
              </a:rPr>
              <a:t>🏆 La première équipe/</a:t>
            </a:r>
            <a:r>
              <a:rPr lang="en-US" sz="3799" b="1" dirty="0" err="1">
                <a:solidFill>
                  <a:srgbClr val="2C3242"/>
                </a:solidFill>
                <a:latin typeface="Nunito Bold"/>
                <a:ea typeface="Nunito Bold"/>
                <a:cs typeface="Nunito Bold"/>
                <a:sym typeface="Nunito Bold"/>
              </a:rPr>
              <a:t>élève</a:t>
            </a:r>
            <a:r>
              <a:rPr lang="en-US" sz="3799" b="1" dirty="0">
                <a:solidFill>
                  <a:srgbClr val="2C3242"/>
                </a:solidFill>
                <a:latin typeface="Nunito Bold"/>
                <a:ea typeface="Nunito Bold"/>
                <a:cs typeface="Nunito Bold"/>
                <a:sym typeface="Nunito Bold"/>
              </a:rPr>
              <a:t> qui a </a:t>
            </a:r>
            <a:r>
              <a:rPr lang="en-US" sz="3799" b="1" dirty="0" err="1">
                <a:solidFill>
                  <a:srgbClr val="2C3242"/>
                </a:solidFill>
                <a:latin typeface="Nunito Bold"/>
                <a:ea typeface="Nunito Bold"/>
                <a:cs typeface="Nunito Bold"/>
                <a:sym typeface="Nunito Bold"/>
              </a:rPr>
              <a:t>une</a:t>
            </a:r>
            <a:r>
              <a:rPr lang="en-US" sz="3799" b="1" dirty="0">
                <a:solidFill>
                  <a:srgbClr val="2C3242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3799" b="1" dirty="0" err="1">
                <a:solidFill>
                  <a:srgbClr val="2C3242"/>
                </a:solidFill>
                <a:latin typeface="Nunito Bold"/>
                <a:ea typeface="Nunito Bold"/>
                <a:cs typeface="Nunito Bold"/>
                <a:sym typeface="Nunito Bold"/>
              </a:rPr>
              <a:t>ligne</a:t>
            </a:r>
            <a:r>
              <a:rPr lang="en-US" sz="3799" b="1" dirty="0">
                <a:solidFill>
                  <a:srgbClr val="2C3242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3799" b="1" dirty="0" err="1">
                <a:solidFill>
                  <a:srgbClr val="2C3242"/>
                </a:solidFill>
                <a:latin typeface="Nunito Bold"/>
                <a:ea typeface="Nunito Bold"/>
                <a:cs typeface="Nunito Bold"/>
                <a:sym typeface="Nunito Bold"/>
              </a:rPr>
              <a:t>complète</a:t>
            </a:r>
            <a:r>
              <a:rPr lang="en-US" sz="3799" b="1" dirty="0">
                <a:solidFill>
                  <a:srgbClr val="2C3242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3799" b="1" dirty="0" err="1">
                <a:solidFill>
                  <a:srgbClr val="2C3242"/>
                </a:solidFill>
                <a:latin typeface="Nunito Bold"/>
                <a:ea typeface="Nunito Bold"/>
                <a:cs typeface="Nunito Bold"/>
                <a:sym typeface="Nunito Bold"/>
              </a:rPr>
              <a:t>crie</a:t>
            </a:r>
            <a:r>
              <a:rPr lang="en-US" sz="3799" b="1" dirty="0">
                <a:solidFill>
                  <a:srgbClr val="2C3242"/>
                </a:solidFill>
                <a:latin typeface="Nunito Bold"/>
                <a:ea typeface="Nunito Bold"/>
                <a:cs typeface="Nunito Bold"/>
                <a:sym typeface="Nunito Bold"/>
              </a:rPr>
              <a:t> BINGO ! et </a:t>
            </a:r>
            <a:r>
              <a:rPr lang="en-US" sz="3799" b="1" dirty="0" err="1">
                <a:solidFill>
                  <a:srgbClr val="2C3242"/>
                </a:solidFill>
                <a:latin typeface="Nunito Bold"/>
                <a:ea typeface="Nunito Bold"/>
                <a:cs typeface="Nunito Bold"/>
                <a:sym typeface="Nunito Bold"/>
              </a:rPr>
              <a:t>gagne</a:t>
            </a:r>
            <a:r>
              <a:rPr lang="en-US" sz="3799" b="1" dirty="0">
                <a:solidFill>
                  <a:srgbClr val="2C3242"/>
                </a:solidFill>
                <a:latin typeface="Nunito Bold"/>
                <a:ea typeface="Nunito Bold"/>
                <a:cs typeface="Nunito Bold"/>
                <a:sym typeface="Nunito Bold"/>
              </a:rPr>
              <a:t>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0" y="9554793"/>
            <a:ext cx="16150492" cy="5161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</a:pPr>
            <a:r>
              <a:rPr lang="en-US" sz="3100" b="1" dirty="0">
                <a:solidFill>
                  <a:srgbClr val="C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Les instructions </a:t>
            </a:r>
            <a:r>
              <a:rPr lang="en-US" sz="3100" b="1" dirty="0" err="1">
                <a:solidFill>
                  <a:srgbClr val="C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sont</a:t>
            </a:r>
            <a:r>
              <a:rPr lang="en-US" sz="3100" b="1" dirty="0">
                <a:solidFill>
                  <a:srgbClr val="C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3100" b="1" dirty="0" err="1">
                <a:solidFill>
                  <a:srgbClr val="C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expliquées</a:t>
            </a:r>
            <a:r>
              <a:rPr lang="en-US" sz="3100" b="1" dirty="0">
                <a:solidFill>
                  <a:srgbClr val="C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et </a:t>
            </a:r>
            <a:r>
              <a:rPr lang="en-US" sz="3100" b="1" dirty="0" err="1">
                <a:solidFill>
                  <a:srgbClr val="C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projetées</a:t>
            </a:r>
            <a:r>
              <a:rPr lang="en-US" sz="3100" b="1" dirty="0">
                <a:solidFill>
                  <a:srgbClr val="C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UNE </a:t>
            </a:r>
            <a:r>
              <a:rPr lang="en-US" sz="3100" b="1" dirty="0" err="1">
                <a:solidFill>
                  <a:srgbClr val="C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seule</a:t>
            </a:r>
            <a:r>
              <a:rPr lang="en-US" sz="3100" b="1" dirty="0">
                <a:solidFill>
                  <a:srgbClr val="C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3100" b="1" dirty="0" err="1">
                <a:solidFill>
                  <a:srgbClr val="C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fois</a:t>
            </a:r>
            <a:endParaRPr lang="en-US" sz="3100" b="1" dirty="0">
              <a:solidFill>
                <a:srgbClr val="C00000"/>
              </a:solidFill>
              <a:latin typeface="Open Sans 2 Bold"/>
              <a:ea typeface="Open Sans 2 Bold"/>
              <a:cs typeface="Open Sans 2 Bold"/>
              <a:sym typeface="Open Sans 2 Bold"/>
            </a:endParaRPr>
          </a:p>
        </p:txBody>
      </p:sp>
    </p:spTree>
  </p:cSld>
  <p:clrMapOvr>
    <a:masterClrMapping/>
  </p:clrMapOvr>
  <p:transition spd="slow">
    <p:push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BB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1256764">
            <a:off x="4111792" y="1191536"/>
            <a:ext cx="3816427" cy="3280305"/>
            <a:chOff x="0" y="0"/>
            <a:chExt cx="2186795" cy="1879600"/>
          </a:xfrm>
        </p:grpSpPr>
        <p:sp>
          <p:nvSpPr>
            <p:cNvPr id="3" name="Freeform 3"/>
            <p:cNvSpPr/>
            <p:nvPr/>
          </p:nvSpPr>
          <p:spPr>
            <a:xfrm>
              <a:off x="-127" y="127"/>
              <a:ext cx="2186796" cy="1894840"/>
            </a:xfrm>
            <a:custGeom>
              <a:avLst/>
              <a:gdLst/>
              <a:ahLst/>
              <a:cxnLst/>
              <a:rect l="l" t="t" r="r" b="b"/>
              <a:pathLst>
                <a:path w="2186796" h="1894840">
                  <a:moveTo>
                    <a:pt x="2174222" y="478409"/>
                  </a:moveTo>
                  <a:cubicBezTo>
                    <a:pt x="2157458" y="339471"/>
                    <a:pt x="2170285" y="200660"/>
                    <a:pt x="2123422" y="132461"/>
                  </a:cubicBezTo>
                  <a:cubicBezTo>
                    <a:pt x="2063986" y="45720"/>
                    <a:pt x="1933938" y="19050"/>
                    <a:pt x="1806049" y="36703"/>
                  </a:cubicBezTo>
                  <a:cubicBezTo>
                    <a:pt x="1696322" y="51816"/>
                    <a:pt x="1668381" y="86233"/>
                    <a:pt x="1602976" y="179832"/>
                  </a:cubicBezTo>
                  <a:cubicBezTo>
                    <a:pt x="1552049" y="252603"/>
                    <a:pt x="1514076" y="403225"/>
                    <a:pt x="1514076" y="510032"/>
                  </a:cubicBezTo>
                  <a:cubicBezTo>
                    <a:pt x="1514076" y="372364"/>
                    <a:pt x="1530078" y="197739"/>
                    <a:pt x="1450576" y="116713"/>
                  </a:cubicBezTo>
                  <a:cubicBezTo>
                    <a:pt x="1389235" y="54102"/>
                    <a:pt x="1202114" y="68326"/>
                    <a:pt x="1067816" y="68326"/>
                  </a:cubicBezTo>
                  <a:cubicBezTo>
                    <a:pt x="994156" y="68326"/>
                    <a:pt x="883285" y="53340"/>
                    <a:pt x="826643" y="100965"/>
                  </a:cubicBezTo>
                  <a:cubicBezTo>
                    <a:pt x="732028" y="180340"/>
                    <a:pt x="712343" y="357632"/>
                    <a:pt x="712343" y="510032"/>
                  </a:cubicBezTo>
                  <a:cubicBezTo>
                    <a:pt x="712343" y="370332"/>
                    <a:pt x="695833" y="186309"/>
                    <a:pt x="623443" y="100965"/>
                  </a:cubicBezTo>
                  <a:cubicBezTo>
                    <a:pt x="569341" y="37211"/>
                    <a:pt x="475742" y="0"/>
                    <a:pt x="432308" y="0"/>
                  </a:cubicBezTo>
                  <a:cubicBezTo>
                    <a:pt x="331216" y="0"/>
                    <a:pt x="169799" y="59563"/>
                    <a:pt x="102870" y="132461"/>
                  </a:cubicBezTo>
                  <a:cubicBezTo>
                    <a:pt x="39878" y="201168"/>
                    <a:pt x="52070" y="305943"/>
                    <a:pt x="26670" y="446913"/>
                  </a:cubicBezTo>
                  <a:lnTo>
                    <a:pt x="13970" y="730885"/>
                  </a:lnTo>
                  <a:lnTo>
                    <a:pt x="1270" y="858139"/>
                  </a:lnTo>
                  <a:lnTo>
                    <a:pt x="1270" y="903478"/>
                  </a:lnTo>
                  <a:lnTo>
                    <a:pt x="0" y="1009142"/>
                  </a:lnTo>
                  <a:cubicBezTo>
                    <a:pt x="0" y="1009142"/>
                    <a:pt x="12700" y="1226820"/>
                    <a:pt x="25654" y="1410081"/>
                  </a:cubicBezTo>
                  <a:cubicBezTo>
                    <a:pt x="31369" y="1491742"/>
                    <a:pt x="90170" y="1621790"/>
                    <a:pt x="177546" y="1703070"/>
                  </a:cubicBezTo>
                  <a:cubicBezTo>
                    <a:pt x="286385" y="1804289"/>
                    <a:pt x="433959" y="1894840"/>
                    <a:pt x="673354" y="1877314"/>
                  </a:cubicBezTo>
                  <a:cubicBezTo>
                    <a:pt x="1265948" y="1839341"/>
                    <a:pt x="1449687" y="1877314"/>
                    <a:pt x="1682224" y="1847088"/>
                  </a:cubicBezTo>
                  <a:cubicBezTo>
                    <a:pt x="1905617" y="1818005"/>
                    <a:pt x="2082782" y="1683893"/>
                    <a:pt x="2121771" y="1457198"/>
                  </a:cubicBezTo>
                  <a:cubicBezTo>
                    <a:pt x="2160760" y="1230503"/>
                    <a:pt x="2186160" y="1025398"/>
                    <a:pt x="2186160" y="1025398"/>
                  </a:cubicBezTo>
                  <a:lnTo>
                    <a:pt x="2186795" y="938657"/>
                  </a:lnTo>
                  <a:lnTo>
                    <a:pt x="2186795" y="730885"/>
                  </a:lnTo>
                  <a:lnTo>
                    <a:pt x="2174095" y="478409"/>
                  </a:lnTo>
                  <a:close/>
                </a:path>
              </a:pathLst>
            </a:custGeom>
            <a:solidFill>
              <a:srgbClr val="BEE1D3"/>
            </a:solidFill>
          </p:spPr>
        </p:sp>
      </p:grpSp>
      <p:sp>
        <p:nvSpPr>
          <p:cNvPr id="4" name="Freeform 4"/>
          <p:cNvSpPr/>
          <p:nvPr/>
        </p:nvSpPr>
        <p:spPr>
          <a:xfrm rot="-5104697">
            <a:off x="14498051" y="6441564"/>
            <a:ext cx="607272" cy="1637253"/>
          </a:xfrm>
          <a:custGeom>
            <a:avLst/>
            <a:gdLst/>
            <a:ahLst/>
            <a:cxnLst/>
            <a:rect l="l" t="t" r="r" b="b"/>
            <a:pathLst>
              <a:path w="607272" h="1637253">
                <a:moveTo>
                  <a:pt x="0" y="0"/>
                </a:moveTo>
                <a:lnTo>
                  <a:pt x="607272" y="0"/>
                </a:lnTo>
                <a:lnTo>
                  <a:pt x="607272" y="1637253"/>
                </a:lnTo>
                <a:lnTo>
                  <a:pt x="0" y="16372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3788839">
            <a:off x="655412" y="3564558"/>
            <a:ext cx="953077" cy="1368649"/>
          </a:xfrm>
          <a:custGeom>
            <a:avLst/>
            <a:gdLst/>
            <a:ahLst/>
            <a:cxnLst/>
            <a:rect l="l" t="t" r="r" b="b"/>
            <a:pathLst>
              <a:path w="953077" h="1368649">
                <a:moveTo>
                  <a:pt x="0" y="0"/>
                </a:moveTo>
                <a:lnTo>
                  <a:pt x="953078" y="0"/>
                </a:lnTo>
                <a:lnTo>
                  <a:pt x="953078" y="1368649"/>
                </a:lnTo>
                <a:lnTo>
                  <a:pt x="0" y="13686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 rot="3593856">
            <a:off x="-2326482" y="-663139"/>
            <a:ext cx="3816427" cy="3280305"/>
            <a:chOff x="0" y="0"/>
            <a:chExt cx="2186795" cy="1879600"/>
          </a:xfrm>
        </p:grpSpPr>
        <p:sp>
          <p:nvSpPr>
            <p:cNvPr id="7" name="Freeform 7"/>
            <p:cNvSpPr/>
            <p:nvPr/>
          </p:nvSpPr>
          <p:spPr>
            <a:xfrm>
              <a:off x="-127" y="127"/>
              <a:ext cx="2186796" cy="1894840"/>
            </a:xfrm>
            <a:custGeom>
              <a:avLst/>
              <a:gdLst/>
              <a:ahLst/>
              <a:cxnLst/>
              <a:rect l="l" t="t" r="r" b="b"/>
              <a:pathLst>
                <a:path w="2186796" h="1894840">
                  <a:moveTo>
                    <a:pt x="2174222" y="478409"/>
                  </a:moveTo>
                  <a:cubicBezTo>
                    <a:pt x="2157458" y="339471"/>
                    <a:pt x="2170285" y="200660"/>
                    <a:pt x="2123422" y="132461"/>
                  </a:cubicBezTo>
                  <a:cubicBezTo>
                    <a:pt x="2063986" y="45720"/>
                    <a:pt x="1933938" y="19050"/>
                    <a:pt x="1806049" y="36703"/>
                  </a:cubicBezTo>
                  <a:cubicBezTo>
                    <a:pt x="1696322" y="51816"/>
                    <a:pt x="1668381" y="86233"/>
                    <a:pt x="1602976" y="179832"/>
                  </a:cubicBezTo>
                  <a:cubicBezTo>
                    <a:pt x="1552049" y="252603"/>
                    <a:pt x="1514076" y="403225"/>
                    <a:pt x="1514076" y="510032"/>
                  </a:cubicBezTo>
                  <a:cubicBezTo>
                    <a:pt x="1514076" y="372364"/>
                    <a:pt x="1530078" y="197739"/>
                    <a:pt x="1450576" y="116713"/>
                  </a:cubicBezTo>
                  <a:cubicBezTo>
                    <a:pt x="1389235" y="54102"/>
                    <a:pt x="1202114" y="68326"/>
                    <a:pt x="1067816" y="68326"/>
                  </a:cubicBezTo>
                  <a:cubicBezTo>
                    <a:pt x="994156" y="68326"/>
                    <a:pt x="883285" y="53340"/>
                    <a:pt x="826643" y="100965"/>
                  </a:cubicBezTo>
                  <a:cubicBezTo>
                    <a:pt x="732028" y="180340"/>
                    <a:pt x="712343" y="357632"/>
                    <a:pt x="712343" y="510032"/>
                  </a:cubicBezTo>
                  <a:cubicBezTo>
                    <a:pt x="712343" y="370332"/>
                    <a:pt x="695833" y="186309"/>
                    <a:pt x="623443" y="100965"/>
                  </a:cubicBezTo>
                  <a:cubicBezTo>
                    <a:pt x="569341" y="37211"/>
                    <a:pt x="475742" y="0"/>
                    <a:pt x="432308" y="0"/>
                  </a:cubicBezTo>
                  <a:cubicBezTo>
                    <a:pt x="331216" y="0"/>
                    <a:pt x="169799" y="59563"/>
                    <a:pt x="102870" y="132461"/>
                  </a:cubicBezTo>
                  <a:cubicBezTo>
                    <a:pt x="39878" y="201168"/>
                    <a:pt x="52070" y="305943"/>
                    <a:pt x="26670" y="446913"/>
                  </a:cubicBezTo>
                  <a:lnTo>
                    <a:pt x="13970" y="730885"/>
                  </a:lnTo>
                  <a:lnTo>
                    <a:pt x="1270" y="858139"/>
                  </a:lnTo>
                  <a:lnTo>
                    <a:pt x="1270" y="903478"/>
                  </a:lnTo>
                  <a:lnTo>
                    <a:pt x="0" y="1009142"/>
                  </a:lnTo>
                  <a:cubicBezTo>
                    <a:pt x="0" y="1009142"/>
                    <a:pt x="12700" y="1226820"/>
                    <a:pt x="25654" y="1410081"/>
                  </a:cubicBezTo>
                  <a:cubicBezTo>
                    <a:pt x="31369" y="1491742"/>
                    <a:pt x="90170" y="1621790"/>
                    <a:pt x="177546" y="1703070"/>
                  </a:cubicBezTo>
                  <a:cubicBezTo>
                    <a:pt x="286385" y="1804289"/>
                    <a:pt x="433959" y="1894840"/>
                    <a:pt x="673354" y="1877314"/>
                  </a:cubicBezTo>
                  <a:cubicBezTo>
                    <a:pt x="1265948" y="1839341"/>
                    <a:pt x="1449687" y="1877314"/>
                    <a:pt x="1682224" y="1847088"/>
                  </a:cubicBezTo>
                  <a:cubicBezTo>
                    <a:pt x="1905617" y="1818005"/>
                    <a:pt x="2082782" y="1683893"/>
                    <a:pt x="2121771" y="1457198"/>
                  </a:cubicBezTo>
                  <a:cubicBezTo>
                    <a:pt x="2160760" y="1230503"/>
                    <a:pt x="2186160" y="1025398"/>
                    <a:pt x="2186160" y="1025398"/>
                  </a:cubicBezTo>
                  <a:lnTo>
                    <a:pt x="2186795" y="938657"/>
                  </a:lnTo>
                  <a:lnTo>
                    <a:pt x="2186795" y="730885"/>
                  </a:lnTo>
                  <a:lnTo>
                    <a:pt x="2174095" y="478409"/>
                  </a:lnTo>
                  <a:close/>
                </a:path>
              </a:pathLst>
            </a:custGeom>
            <a:solidFill>
              <a:srgbClr val="2C3242"/>
            </a:solidFill>
          </p:spPr>
        </p:sp>
      </p:grpSp>
      <p:grpSp>
        <p:nvGrpSpPr>
          <p:cNvPr id="8" name="Group 8"/>
          <p:cNvGrpSpPr/>
          <p:nvPr/>
        </p:nvGrpSpPr>
        <p:grpSpPr>
          <a:xfrm rot="-2374895">
            <a:off x="13230617" y="8998845"/>
            <a:ext cx="3816427" cy="3280305"/>
            <a:chOff x="0" y="0"/>
            <a:chExt cx="2186795" cy="1879600"/>
          </a:xfrm>
        </p:grpSpPr>
        <p:sp>
          <p:nvSpPr>
            <p:cNvPr id="9" name="Freeform 9"/>
            <p:cNvSpPr/>
            <p:nvPr/>
          </p:nvSpPr>
          <p:spPr>
            <a:xfrm>
              <a:off x="-127" y="127"/>
              <a:ext cx="2186796" cy="1894840"/>
            </a:xfrm>
            <a:custGeom>
              <a:avLst/>
              <a:gdLst/>
              <a:ahLst/>
              <a:cxnLst/>
              <a:rect l="l" t="t" r="r" b="b"/>
              <a:pathLst>
                <a:path w="2186796" h="1894840">
                  <a:moveTo>
                    <a:pt x="2174222" y="478409"/>
                  </a:moveTo>
                  <a:cubicBezTo>
                    <a:pt x="2157458" y="339471"/>
                    <a:pt x="2170285" y="200660"/>
                    <a:pt x="2123422" y="132461"/>
                  </a:cubicBezTo>
                  <a:cubicBezTo>
                    <a:pt x="2063986" y="45720"/>
                    <a:pt x="1933938" y="19050"/>
                    <a:pt x="1806049" y="36703"/>
                  </a:cubicBezTo>
                  <a:cubicBezTo>
                    <a:pt x="1696322" y="51816"/>
                    <a:pt x="1668381" y="86233"/>
                    <a:pt x="1602976" y="179832"/>
                  </a:cubicBezTo>
                  <a:cubicBezTo>
                    <a:pt x="1552049" y="252603"/>
                    <a:pt x="1514076" y="403225"/>
                    <a:pt x="1514076" y="510032"/>
                  </a:cubicBezTo>
                  <a:cubicBezTo>
                    <a:pt x="1514076" y="372364"/>
                    <a:pt x="1530078" y="197739"/>
                    <a:pt x="1450576" y="116713"/>
                  </a:cubicBezTo>
                  <a:cubicBezTo>
                    <a:pt x="1389235" y="54102"/>
                    <a:pt x="1202114" y="68326"/>
                    <a:pt x="1067816" y="68326"/>
                  </a:cubicBezTo>
                  <a:cubicBezTo>
                    <a:pt x="994156" y="68326"/>
                    <a:pt x="883285" y="53340"/>
                    <a:pt x="826643" y="100965"/>
                  </a:cubicBezTo>
                  <a:cubicBezTo>
                    <a:pt x="732028" y="180340"/>
                    <a:pt x="712343" y="357632"/>
                    <a:pt x="712343" y="510032"/>
                  </a:cubicBezTo>
                  <a:cubicBezTo>
                    <a:pt x="712343" y="370332"/>
                    <a:pt x="695833" y="186309"/>
                    <a:pt x="623443" y="100965"/>
                  </a:cubicBezTo>
                  <a:cubicBezTo>
                    <a:pt x="569341" y="37211"/>
                    <a:pt x="475742" y="0"/>
                    <a:pt x="432308" y="0"/>
                  </a:cubicBezTo>
                  <a:cubicBezTo>
                    <a:pt x="331216" y="0"/>
                    <a:pt x="169799" y="59563"/>
                    <a:pt x="102870" y="132461"/>
                  </a:cubicBezTo>
                  <a:cubicBezTo>
                    <a:pt x="39878" y="201168"/>
                    <a:pt x="52070" y="305943"/>
                    <a:pt x="26670" y="446913"/>
                  </a:cubicBezTo>
                  <a:lnTo>
                    <a:pt x="13970" y="730885"/>
                  </a:lnTo>
                  <a:lnTo>
                    <a:pt x="1270" y="858139"/>
                  </a:lnTo>
                  <a:lnTo>
                    <a:pt x="1270" y="903478"/>
                  </a:lnTo>
                  <a:lnTo>
                    <a:pt x="0" y="1009142"/>
                  </a:lnTo>
                  <a:cubicBezTo>
                    <a:pt x="0" y="1009142"/>
                    <a:pt x="12700" y="1226820"/>
                    <a:pt x="25654" y="1410081"/>
                  </a:cubicBezTo>
                  <a:cubicBezTo>
                    <a:pt x="31369" y="1491742"/>
                    <a:pt x="90170" y="1621790"/>
                    <a:pt x="177546" y="1703070"/>
                  </a:cubicBezTo>
                  <a:cubicBezTo>
                    <a:pt x="286385" y="1804289"/>
                    <a:pt x="433959" y="1894840"/>
                    <a:pt x="673354" y="1877314"/>
                  </a:cubicBezTo>
                  <a:cubicBezTo>
                    <a:pt x="1265948" y="1839341"/>
                    <a:pt x="1449687" y="1877314"/>
                    <a:pt x="1682224" y="1847088"/>
                  </a:cubicBezTo>
                  <a:cubicBezTo>
                    <a:pt x="1905617" y="1818005"/>
                    <a:pt x="2082782" y="1683893"/>
                    <a:pt x="2121771" y="1457198"/>
                  </a:cubicBezTo>
                  <a:cubicBezTo>
                    <a:pt x="2160760" y="1230503"/>
                    <a:pt x="2186160" y="1025398"/>
                    <a:pt x="2186160" y="1025398"/>
                  </a:cubicBezTo>
                  <a:lnTo>
                    <a:pt x="2186795" y="938657"/>
                  </a:lnTo>
                  <a:lnTo>
                    <a:pt x="2186795" y="730885"/>
                  </a:lnTo>
                  <a:lnTo>
                    <a:pt x="2174095" y="478409"/>
                  </a:lnTo>
                  <a:close/>
                </a:path>
              </a:pathLst>
            </a:custGeom>
            <a:solidFill>
              <a:srgbClr val="2C3242"/>
            </a:solidFill>
          </p:spPr>
        </p:sp>
      </p:grpSp>
      <p:grpSp>
        <p:nvGrpSpPr>
          <p:cNvPr id="10" name="Group 10"/>
          <p:cNvGrpSpPr/>
          <p:nvPr/>
        </p:nvGrpSpPr>
        <p:grpSpPr>
          <a:xfrm rot="-1976666">
            <a:off x="8494903" y="-2611166"/>
            <a:ext cx="3816427" cy="3280305"/>
            <a:chOff x="0" y="0"/>
            <a:chExt cx="2186795" cy="1879600"/>
          </a:xfrm>
        </p:grpSpPr>
        <p:sp>
          <p:nvSpPr>
            <p:cNvPr id="11" name="Freeform 11"/>
            <p:cNvSpPr/>
            <p:nvPr/>
          </p:nvSpPr>
          <p:spPr>
            <a:xfrm>
              <a:off x="-127" y="127"/>
              <a:ext cx="2186796" cy="1894840"/>
            </a:xfrm>
            <a:custGeom>
              <a:avLst/>
              <a:gdLst/>
              <a:ahLst/>
              <a:cxnLst/>
              <a:rect l="l" t="t" r="r" b="b"/>
              <a:pathLst>
                <a:path w="2186796" h="1894840">
                  <a:moveTo>
                    <a:pt x="2174222" y="478409"/>
                  </a:moveTo>
                  <a:cubicBezTo>
                    <a:pt x="2157458" y="339471"/>
                    <a:pt x="2170285" y="200660"/>
                    <a:pt x="2123422" y="132461"/>
                  </a:cubicBezTo>
                  <a:cubicBezTo>
                    <a:pt x="2063986" y="45720"/>
                    <a:pt x="1933938" y="19050"/>
                    <a:pt x="1806049" y="36703"/>
                  </a:cubicBezTo>
                  <a:cubicBezTo>
                    <a:pt x="1696322" y="51816"/>
                    <a:pt x="1668381" y="86233"/>
                    <a:pt x="1602976" y="179832"/>
                  </a:cubicBezTo>
                  <a:cubicBezTo>
                    <a:pt x="1552049" y="252603"/>
                    <a:pt x="1514076" y="403225"/>
                    <a:pt x="1514076" y="510032"/>
                  </a:cubicBezTo>
                  <a:cubicBezTo>
                    <a:pt x="1514076" y="372364"/>
                    <a:pt x="1530078" y="197739"/>
                    <a:pt x="1450576" y="116713"/>
                  </a:cubicBezTo>
                  <a:cubicBezTo>
                    <a:pt x="1389235" y="54102"/>
                    <a:pt x="1202114" y="68326"/>
                    <a:pt x="1067816" y="68326"/>
                  </a:cubicBezTo>
                  <a:cubicBezTo>
                    <a:pt x="994156" y="68326"/>
                    <a:pt x="883285" y="53340"/>
                    <a:pt x="826643" y="100965"/>
                  </a:cubicBezTo>
                  <a:cubicBezTo>
                    <a:pt x="732028" y="180340"/>
                    <a:pt x="712343" y="357632"/>
                    <a:pt x="712343" y="510032"/>
                  </a:cubicBezTo>
                  <a:cubicBezTo>
                    <a:pt x="712343" y="370332"/>
                    <a:pt x="695833" y="186309"/>
                    <a:pt x="623443" y="100965"/>
                  </a:cubicBezTo>
                  <a:cubicBezTo>
                    <a:pt x="569341" y="37211"/>
                    <a:pt x="475742" y="0"/>
                    <a:pt x="432308" y="0"/>
                  </a:cubicBezTo>
                  <a:cubicBezTo>
                    <a:pt x="331216" y="0"/>
                    <a:pt x="169799" y="59563"/>
                    <a:pt x="102870" y="132461"/>
                  </a:cubicBezTo>
                  <a:cubicBezTo>
                    <a:pt x="39878" y="201168"/>
                    <a:pt x="52070" y="305943"/>
                    <a:pt x="26670" y="446913"/>
                  </a:cubicBezTo>
                  <a:lnTo>
                    <a:pt x="13970" y="730885"/>
                  </a:lnTo>
                  <a:lnTo>
                    <a:pt x="1270" y="858139"/>
                  </a:lnTo>
                  <a:lnTo>
                    <a:pt x="1270" y="903478"/>
                  </a:lnTo>
                  <a:lnTo>
                    <a:pt x="0" y="1009142"/>
                  </a:lnTo>
                  <a:cubicBezTo>
                    <a:pt x="0" y="1009142"/>
                    <a:pt x="12700" y="1226820"/>
                    <a:pt x="25654" y="1410081"/>
                  </a:cubicBezTo>
                  <a:cubicBezTo>
                    <a:pt x="31369" y="1491742"/>
                    <a:pt x="90170" y="1621790"/>
                    <a:pt x="177546" y="1703070"/>
                  </a:cubicBezTo>
                  <a:cubicBezTo>
                    <a:pt x="286385" y="1804289"/>
                    <a:pt x="433959" y="1894840"/>
                    <a:pt x="673354" y="1877314"/>
                  </a:cubicBezTo>
                  <a:cubicBezTo>
                    <a:pt x="1265948" y="1839341"/>
                    <a:pt x="1449687" y="1877314"/>
                    <a:pt x="1682224" y="1847088"/>
                  </a:cubicBezTo>
                  <a:cubicBezTo>
                    <a:pt x="1905617" y="1818005"/>
                    <a:pt x="2082782" y="1683893"/>
                    <a:pt x="2121771" y="1457198"/>
                  </a:cubicBezTo>
                  <a:cubicBezTo>
                    <a:pt x="2160760" y="1230503"/>
                    <a:pt x="2186160" y="1025398"/>
                    <a:pt x="2186160" y="1025398"/>
                  </a:cubicBezTo>
                  <a:lnTo>
                    <a:pt x="2186795" y="938657"/>
                  </a:lnTo>
                  <a:lnTo>
                    <a:pt x="2186795" y="730885"/>
                  </a:lnTo>
                  <a:lnTo>
                    <a:pt x="2174095" y="478409"/>
                  </a:lnTo>
                  <a:close/>
                </a:path>
              </a:pathLst>
            </a:custGeom>
            <a:solidFill>
              <a:srgbClr val="2C3242"/>
            </a:solidFill>
          </p:spPr>
        </p:sp>
      </p:grpSp>
      <p:grpSp>
        <p:nvGrpSpPr>
          <p:cNvPr id="12" name="Group 12"/>
          <p:cNvGrpSpPr/>
          <p:nvPr/>
        </p:nvGrpSpPr>
        <p:grpSpPr>
          <a:xfrm rot="8758895">
            <a:off x="3690391" y="10045170"/>
            <a:ext cx="3816427" cy="3280305"/>
            <a:chOff x="0" y="0"/>
            <a:chExt cx="2186795" cy="1879600"/>
          </a:xfrm>
        </p:grpSpPr>
        <p:sp>
          <p:nvSpPr>
            <p:cNvPr id="13" name="Freeform 13"/>
            <p:cNvSpPr/>
            <p:nvPr/>
          </p:nvSpPr>
          <p:spPr>
            <a:xfrm>
              <a:off x="-127" y="127"/>
              <a:ext cx="2186796" cy="1894840"/>
            </a:xfrm>
            <a:custGeom>
              <a:avLst/>
              <a:gdLst/>
              <a:ahLst/>
              <a:cxnLst/>
              <a:rect l="l" t="t" r="r" b="b"/>
              <a:pathLst>
                <a:path w="2186796" h="1894840">
                  <a:moveTo>
                    <a:pt x="2174222" y="478409"/>
                  </a:moveTo>
                  <a:cubicBezTo>
                    <a:pt x="2157458" y="339471"/>
                    <a:pt x="2170285" y="200660"/>
                    <a:pt x="2123422" y="132461"/>
                  </a:cubicBezTo>
                  <a:cubicBezTo>
                    <a:pt x="2063986" y="45720"/>
                    <a:pt x="1933938" y="19050"/>
                    <a:pt x="1806049" y="36703"/>
                  </a:cubicBezTo>
                  <a:cubicBezTo>
                    <a:pt x="1696322" y="51816"/>
                    <a:pt x="1668381" y="86233"/>
                    <a:pt x="1602976" y="179832"/>
                  </a:cubicBezTo>
                  <a:cubicBezTo>
                    <a:pt x="1552049" y="252603"/>
                    <a:pt x="1514076" y="403225"/>
                    <a:pt x="1514076" y="510032"/>
                  </a:cubicBezTo>
                  <a:cubicBezTo>
                    <a:pt x="1514076" y="372364"/>
                    <a:pt x="1530078" y="197739"/>
                    <a:pt x="1450576" y="116713"/>
                  </a:cubicBezTo>
                  <a:cubicBezTo>
                    <a:pt x="1389235" y="54102"/>
                    <a:pt x="1202114" y="68326"/>
                    <a:pt x="1067816" y="68326"/>
                  </a:cubicBezTo>
                  <a:cubicBezTo>
                    <a:pt x="994156" y="68326"/>
                    <a:pt x="883285" y="53340"/>
                    <a:pt x="826643" y="100965"/>
                  </a:cubicBezTo>
                  <a:cubicBezTo>
                    <a:pt x="732028" y="180340"/>
                    <a:pt x="712343" y="357632"/>
                    <a:pt x="712343" y="510032"/>
                  </a:cubicBezTo>
                  <a:cubicBezTo>
                    <a:pt x="712343" y="370332"/>
                    <a:pt x="695833" y="186309"/>
                    <a:pt x="623443" y="100965"/>
                  </a:cubicBezTo>
                  <a:cubicBezTo>
                    <a:pt x="569341" y="37211"/>
                    <a:pt x="475742" y="0"/>
                    <a:pt x="432308" y="0"/>
                  </a:cubicBezTo>
                  <a:cubicBezTo>
                    <a:pt x="331216" y="0"/>
                    <a:pt x="169799" y="59563"/>
                    <a:pt x="102870" y="132461"/>
                  </a:cubicBezTo>
                  <a:cubicBezTo>
                    <a:pt x="39878" y="201168"/>
                    <a:pt x="52070" y="305943"/>
                    <a:pt x="26670" y="446913"/>
                  </a:cubicBezTo>
                  <a:lnTo>
                    <a:pt x="13970" y="730885"/>
                  </a:lnTo>
                  <a:lnTo>
                    <a:pt x="1270" y="858139"/>
                  </a:lnTo>
                  <a:lnTo>
                    <a:pt x="1270" y="903478"/>
                  </a:lnTo>
                  <a:lnTo>
                    <a:pt x="0" y="1009142"/>
                  </a:lnTo>
                  <a:cubicBezTo>
                    <a:pt x="0" y="1009142"/>
                    <a:pt x="12700" y="1226820"/>
                    <a:pt x="25654" y="1410081"/>
                  </a:cubicBezTo>
                  <a:cubicBezTo>
                    <a:pt x="31369" y="1491742"/>
                    <a:pt x="90170" y="1621790"/>
                    <a:pt x="177546" y="1703070"/>
                  </a:cubicBezTo>
                  <a:cubicBezTo>
                    <a:pt x="286385" y="1804289"/>
                    <a:pt x="433959" y="1894840"/>
                    <a:pt x="673354" y="1877314"/>
                  </a:cubicBezTo>
                  <a:cubicBezTo>
                    <a:pt x="1265948" y="1839341"/>
                    <a:pt x="1449687" y="1877314"/>
                    <a:pt x="1682224" y="1847088"/>
                  </a:cubicBezTo>
                  <a:cubicBezTo>
                    <a:pt x="1905617" y="1818005"/>
                    <a:pt x="2082782" y="1683893"/>
                    <a:pt x="2121771" y="1457198"/>
                  </a:cubicBezTo>
                  <a:cubicBezTo>
                    <a:pt x="2160760" y="1230503"/>
                    <a:pt x="2186160" y="1025398"/>
                    <a:pt x="2186160" y="1025398"/>
                  </a:cubicBezTo>
                  <a:lnTo>
                    <a:pt x="2186795" y="938657"/>
                  </a:lnTo>
                  <a:lnTo>
                    <a:pt x="2186795" y="730885"/>
                  </a:lnTo>
                  <a:lnTo>
                    <a:pt x="2174095" y="478409"/>
                  </a:lnTo>
                  <a:close/>
                </a:path>
              </a:pathLst>
            </a:custGeom>
            <a:solidFill>
              <a:srgbClr val="BEE1D3"/>
            </a:solidFill>
          </p:spPr>
        </p:sp>
      </p:grpSp>
      <p:grpSp>
        <p:nvGrpSpPr>
          <p:cNvPr id="14" name="Group 14"/>
          <p:cNvGrpSpPr/>
          <p:nvPr/>
        </p:nvGrpSpPr>
        <p:grpSpPr>
          <a:xfrm rot="8758895">
            <a:off x="17888424" y="4667205"/>
            <a:ext cx="3816427" cy="3280305"/>
            <a:chOff x="0" y="0"/>
            <a:chExt cx="2186795" cy="1879600"/>
          </a:xfrm>
        </p:grpSpPr>
        <p:sp>
          <p:nvSpPr>
            <p:cNvPr id="15" name="Freeform 15"/>
            <p:cNvSpPr/>
            <p:nvPr/>
          </p:nvSpPr>
          <p:spPr>
            <a:xfrm>
              <a:off x="-127" y="127"/>
              <a:ext cx="2186796" cy="1894840"/>
            </a:xfrm>
            <a:custGeom>
              <a:avLst/>
              <a:gdLst/>
              <a:ahLst/>
              <a:cxnLst/>
              <a:rect l="l" t="t" r="r" b="b"/>
              <a:pathLst>
                <a:path w="2186796" h="1894840">
                  <a:moveTo>
                    <a:pt x="2174222" y="478409"/>
                  </a:moveTo>
                  <a:cubicBezTo>
                    <a:pt x="2157458" y="339471"/>
                    <a:pt x="2170285" y="200660"/>
                    <a:pt x="2123422" y="132461"/>
                  </a:cubicBezTo>
                  <a:cubicBezTo>
                    <a:pt x="2063986" y="45720"/>
                    <a:pt x="1933938" y="19050"/>
                    <a:pt x="1806049" y="36703"/>
                  </a:cubicBezTo>
                  <a:cubicBezTo>
                    <a:pt x="1696322" y="51816"/>
                    <a:pt x="1668381" y="86233"/>
                    <a:pt x="1602976" y="179832"/>
                  </a:cubicBezTo>
                  <a:cubicBezTo>
                    <a:pt x="1552049" y="252603"/>
                    <a:pt x="1514076" y="403225"/>
                    <a:pt x="1514076" y="510032"/>
                  </a:cubicBezTo>
                  <a:cubicBezTo>
                    <a:pt x="1514076" y="372364"/>
                    <a:pt x="1530078" y="197739"/>
                    <a:pt x="1450576" y="116713"/>
                  </a:cubicBezTo>
                  <a:cubicBezTo>
                    <a:pt x="1389235" y="54102"/>
                    <a:pt x="1202114" y="68326"/>
                    <a:pt x="1067816" y="68326"/>
                  </a:cubicBezTo>
                  <a:cubicBezTo>
                    <a:pt x="994156" y="68326"/>
                    <a:pt x="883285" y="53340"/>
                    <a:pt x="826643" y="100965"/>
                  </a:cubicBezTo>
                  <a:cubicBezTo>
                    <a:pt x="732028" y="180340"/>
                    <a:pt x="712343" y="357632"/>
                    <a:pt x="712343" y="510032"/>
                  </a:cubicBezTo>
                  <a:cubicBezTo>
                    <a:pt x="712343" y="370332"/>
                    <a:pt x="695833" y="186309"/>
                    <a:pt x="623443" y="100965"/>
                  </a:cubicBezTo>
                  <a:cubicBezTo>
                    <a:pt x="569341" y="37211"/>
                    <a:pt x="475742" y="0"/>
                    <a:pt x="432308" y="0"/>
                  </a:cubicBezTo>
                  <a:cubicBezTo>
                    <a:pt x="331216" y="0"/>
                    <a:pt x="169799" y="59563"/>
                    <a:pt x="102870" y="132461"/>
                  </a:cubicBezTo>
                  <a:cubicBezTo>
                    <a:pt x="39878" y="201168"/>
                    <a:pt x="52070" y="305943"/>
                    <a:pt x="26670" y="446913"/>
                  </a:cubicBezTo>
                  <a:lnTo>
                    <a:pt x="13970" y="730885"/>
                  </a:lnTo>
                  <a:lnTo>
                    <a:pt x="1270" y="858139"/>
                  </a:lnTo>
                  <a:lnTo>
                    <a:pt x="1270" y="903478"/>
                  </a:lnTo>
                  <a:lnTo>
                    <a:pt x="0" y="1009142"/>
                  </a:lnTo>
                  <a:cubicBezTo>
                    <a:pt x="0" y="1009142"/>
                    <a:pt x="12700" y="1226820"/>
                    <a:pt x="25654" y="1410081"/>
                  </a:cubicBezTo>
                  <a:cubicBezTo>
                    <a:pt x="31369" y="1491742"/>
                    <a:pt x="90170" y="1621790"/>
                    <a:pt x="177546" y="1703070"/>
                  </a:cubicBezTo>
                  <a:cubicBezTo>
                    <a:pt x="286385" y="1804289"/>
                    <a:pt x="433959" y="1894840"/>
                    <a:pt x="673354" y="1877314"/>
                  </a:cubicBezTo>
                  <a:cubicBezTo>
                    <a:pt x="1265948" y="1839341"/>
                    <a:pt x="1449687" y="1877314"/>
                    <a:pt x="1682224" y="1847088"/>
                  </a:cubicBezTo>
                  <a:cubicBezTo>
                    <a:pt x="1905617" y="1818005"/>
                    <a:pt x="2082782" y="1683893"/>
                    <a:pt x="2121771" y="1457198"/>
                  </a:cubicBezTo>
                  <a:cubicBezTo>
                    <a:pt x="2160760" y="1230503"/>
                    <a:pt x="2186160" y="1025398"/>
                    <a:pt x="2186160" y="1025398"/>
                  </a:cubicBezTo>
                  <a:lnTo>
                    <a:pt x="2186795" y="938657"/>
                  </a:lnTo>
                  <a:lnTo>
                    <a:pt x="2186795" y="730885"/>
                  </a:lnTo>
                  <a:lnTo>
                    <a:pt x="2174095" y="478409"/>
                  </a:lnTo>
                  <a:close/>
                </a:path>
              </a:pathLst>
            </a:custGeom>
            <a:solidFill>
              <a:srgbClr val="BEE1D3"/>
            </a:solidFill>
          </p:spPr>
        </p:sp>
      </p:grpSp>
      <p:sp>
        <p:nvSpPr>
          <p:cNvPr id="16" name="Freeform 16"/>
          <p:cNvSpPr/>
          <p:nvPr/>
        </p:nvSpPr>
        <p:spPr>
          <a:xfrm>
            <a:off x="3586129" y="2467765"/>
            <a:ext cx="11215559" cy="7280865"/>
          </a:xfrm>
          <a:custGeom>
            <a:avLst/>
            <a:gdLst/>
            <a:ahLst/>
            <a:cxnLst/>
            <a:rect l="l" t="t" r="r" b="b"/>
            <a:pathLst>
              <a:path w="11215559" h="7280865">
                <a:moveTo>
                  <a:pt x="0" y="0"/>
                </a:moveTo>
                <a:lnTo>
                  <a:pt x="11215559" y="0"/>
                </a:lnTo>
                <a:lnTo>
                  <a:pt x="11215559" y="7280865"/>
                </a:lnTo>
                <a:lnTo>
                  <a:pt x="0" y="728086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17197644" y="9229726"/>
            <a:ext cx="275717" cy="30970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b="1">
                <a:solidFill>
                  <a:srgbClr val="2C3242"/>
                </a:solidFill>
                <a:latin typeface="Nunito Bold"/>
                <a:ea typeface="Nunito Bold"/>
                <a:cs typeface="Nunito Bold"/>
                <a:sym typeface="Nunito Bold"/>
              </a:rPr>
              <a:t>10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486312" y="922470"/>
            <a:ext cx="11050482" cy="15452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1" dirty="0">
                <a:solidFill>
                  <a:srgbClr val="2C3242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Grille du Bingo</a:t>
            </a:r>
          </a:p>
        </p:txBody>
      </p:sp>
    </p:spTree>
  </p:cSld>
  <p:clrMapOvr>
    <a:masterClrMapping/>
  </p:clrMapOvr>
  <p:transition spd="slow">
    <p:push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32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1256764">
            <a:off x="1340965" y="1289417"/>
            <a:ext cx="3816427" cy="3280305"/>
            <a:chOff x="0" y="0"/>
            <a:chExt cx="2186795" cy="1879600"/>
          </a:xfrm>
        </p:grpSpPr>
        <p:sp>
          <p:nvSpPr>
            <p:cNvPr id="3" name="Freeform 3"/>
            <p:cNvSpPr/>
            <p:nvPr/>
          </p:nvSpPr>
          <p:spPr>
            <a:xfrm>
              <a:off x="-127" y="127"/>
              <a:ext cx="2186796" cy="1894840"/>
            </a:xfrm>
            <a:custGeom>
              <a:avLst/>
              <a:gdLst/>
              <a:ahLst/>
              <a:cxnLst/>
              <a:rect l="l" t="t" r="r" b="b"/>
              <a:pathLst>
                <a:path w="2186796" h="1894840">
                  <a:moveTo>
                    <a:pt x="2174222" y="478409"/>
                  </a:moveTo>
                  <a:cubicBezTo>
                    <a:pt x="2157458" y="339471"/>
                    <a:pt x="2170285" y="200660"/>
                    <a:pt x="2123422" y="132461"/>
                  </a:cubicBezTo>
                  <a:cubicBezTo>
                    <a:pt x="2063986" y="45720"/>
                    <a:pt x="1933938" y="19050"/>
                    <a:pt x="1806049" y="36703"/>
                  </a:cubicBezTo>
                  <a:cubicBezTo>
                    <a:pt x="1696322" y="51816"/>
                    <a:pt x="1668381" y="86233"/>
                    <a:pt x="1602976" y="179832"/>
                  </a:cubicBezTo>
                  <a:cubicBezTo>
                    <a:pt x="1552049" y="252603"/>
                    <a:pt x="1514076" y="403225"/>
                    <a:pt x="1514076" y="510032"/>
                  </a:cubicBezTo>
                  <a:cubicBezTo>
                    <a:pt x="1514076" y="372364"/>
                    <a:pt x="1530078" y="197739"/>
                    <a:pt x="1450576" y="116713"/>
                  </a:cubicBezTo>
                  <a:cubicBezTo>
                    <a:pt x="1389235" y="54102"/>
                    <a:pt x="1202114" y="68326"/>
                    <a:pt x="1067816" y="68326"/>
                  </a:cubicBezTo>
                  <a:cubicBezTo>
                    <a:pt x="994156" y="68326"/>
                    <a:pt x="883285" y="53340"/>
                    <a:pt x="826643" y="100965"/>
                  </a:cubicBezTo>
                  <a:cubicBezTo>
                    <a:pt x="732028" y="180340"/>
                    <a:pt x="712343" y="357632"/>
                    <a:pt x="712343" y="510032"/>
                  </a:cubicBezTo>
                  <a:cubicBezTo>
                    <a:pt x="712343" y="370332"/>
                    <a:pt x="695833" y="186309"/>
                    <a:pt x="623443" y="100965"/>
                  </a:cubicBezTo>
                  <a:cubicBezTo>
                    <a:pt x="569341" y="37211"/>
                    <a:pt x="475742" y="0"/>
                    <a:pt x="432308" y="0"/>
                  </a:cubicBezTo>
                  <a:cubicBezTo>
                    <a:pt x="331216" y="0"/>
                    <a:pt x="169799" y="59563"/>
                    <a:pt x="102870" y="132461"/>
                  </a:cubicBezTo>
                  <a:cubicBezTo>
                    <a:pt x="39878" y="201168"/>
                    <a:pt x="52070" y="305943"/>
                    <a:pt x="26670" y="446913"/>
                  </a:cubicBezTo>
                  <a:lnTo>
                    <a:pt x="13970" y="730885"/>
                  </a:lnTo>
                  <a:lnTo>
                    <a:pt x="1270" y="858139"/>
                  </a:lnTo>
                  <a:lnTo>
                    <a:pt x="1270" y="903478"/>
                  </a:lnTo>
                  <a:lnTo>
                    <a:pt x="0" y="1009142"/>
                  </a:lnTo>
                  <a:cubicBezTo>
                    <a:pt x="0" y="1009142"/>
                    <a:pt x="12700" y="1226820"/>
                    <a:pt x="25654" y="1410081"/>
                  </a:cubicBezTo>
                  <a:cubicBezTo>
                    <a:pt x="31369" y="1491742"/>
                    <a:pt x="90170" y="1621790"/>
                    <a:pt x="177546" y="1703070"/>
                  </a:cubicBezTo>
                  <a:cubicBezTo>
                    <a:pt x="286385" y="1804289"/>
                    <a:pt x="433959" y="1894840"/>
                    <a:pt x="673354" y="1877314"/>
                  </a:cubicBezTo>
                  <a:cubicBezTo>
                    <a:pt x="1265948" y="1839341"/>
                    <a:pt x="1449687" y="1877314"/>
                    <a:pt x="1682224" y="1847088"/>
                  </a:cubicBezTo>
                  <a:cubicBezTo>
                    <a:pt x="1905617" y="1818005"/>
                    <a:pt x="2082782" y="1683893"/>
                    <a:pt x="2121771" y="1457198"/>
                  </a:cubicBezTo>
                  <a:cubicBezTo>
                    <a:pt x="2160760" y="1230503"/>
                    <a:pt x="2186160" y="1025398"/>
                    <a:pt x="2186160" y="1025398"/>
                  </a:cubicBezTo>
                  <a:lnTo>
                    <a:pt x="2186795" y="938657"/>
                  </a:lnTo>
                  <a:lnTo>
                    <a:pt x="2186795" y="730885"/>
                  </a:lnTo>
                  <a:lnTo>
                    <a:pt x="2174095" y="478409"/>
                  </a:lnTo>
                  <a:close/>
                </a:path>
              </a:pathLst>
            </a:custGeom>
            <a:solidFill>
              <a:srgbClr val="BEE1D3"/>
            </a:solidFill>
          </p:spPr>
        </p:sp>
      </p:grpSp>
      <p:grpSp>
        <p:nvGrpSpPr>
          <p:cNvPr id="4" name="Group 4"/>
          <p:cNvGrpSpPr/>
          <p:nvPr/>
        </p:nvGrpSpPr>
        <p:grpSpPr>
          <a:xfrm rot="-2876569">
            <a:off x="13418371" y="1418488"/>
            <a:ext cx="4116756" cy="3280305"/>
            <a:chOff x="0" y="0"/>
            <a:chExt cx="2358882" cy="1879600"/>
          </a:xfrm>
        </p:grpSpPr>
        <p:sp>
          <p:nvSpPr>
            <p:cNvPr id="5" name="Freeform 5"/>
            <p:cNvSpPr/>
            <p:nvPr/>
          </p:nvSpPr>
          <p:spPr>
            <a:xfrm>
              <a:off x="-127" y="127"/>
              <a:ext cx="2358883" cy="1894840"/>
            </a:xfrm>
            <a:custGeom>
              <a:avLst/>
              <a:gdLst/>
              <a:ahLst/>
              <a:cxnLst/>
              <a:rect l="l" t="t" r="r" b="b"/>
              <a:pathLst>
                <a:path w="2358883" h="1894840">
                  <a:moveTo>
                    <a:pt x="2346309" y="478409"/>
                  </a:moveTo>
                  <a:cubicBezTo>
                    <a:pt x="2329545" y="339471"/>
                    <a:pt x="2342372" y="200660"/>
                    <a:pt x="2295509" y="132461"/>
                  </a:cubicBezTo>
                  <a:cubicBezTo>
                    <a:pt x="2236073" y="45720"/>
                    <a:pt x="2106025" y="19050"/>
                    <a:pt x="1978136" y="36703"/>
                  </a:cubicBezTo>
                  <a:cubicBezTo>
                    <a:pt x="1868408" y="51816"/>
                    <a:pt x="1840468" y="86233"/>
                    <a:pt x="1775063" y="179832"/>
                  </a:cubicBezTo>
                  <a:cubicBezTo>
                    <a:pt x="1724136" y="252603"/>
                    <a:pt x="1686163" y="403225"/>
                    <a:pt x="1686163" y="510032"/>
                  </a:cubicBezTo>
                  <a:cubicBezTo>
                    <a:pt x="1686163" y="372364"/>
                    <a:pt x="1702165" y="197739"/>
                    <a:pt x="1622663" y="116713"/>
                  </a:cubicBezTo>
                  <a:cubicBezTo>
                    <a:pt x="1561322" y="54102"/>
                    <a:pt x="1294665" y="68326"/>
                    <a:pt x="1067816" y="68326"/>
                  </a:cubicBezTo>
                  <a:cubicBezTo>
                    <a:pt x="994156" y="68326"/>
                    <a:pt x="883285" y="53340"/>
                    <a:pt x="826643" y="100965"/>
                  </a:cubicBezTo>
                  <a:cubicBezTo>
                    <a:pt x="732028" y="180340"/>
                    <a:pt x="712343" y="357632"/>
                    <a:pt x="712343" y="510032"/>
                  </a:cubicBezTo>
                  <a:cubicBezTo>
                    <a:pt x="712343" y="370332"/>
                    <a:pt x="695833" y="186309"/>
                    <a:pt x="623443" y="100965"/>
                  </a:cubicBezTo>
                  <a:cubicBezTo>
                    <a:pt x="569341" y="37211"/>
                    <a:pt x="475742" y="0"/>
                    <a:pt x="432308" y="0"/>
                  </a:cubicBezTo>
                  <a:cubicBezTo>
                    <a:pt x="331216" y="0"/>
                    <a:pt x="169799" y="59563"/>
                    <a:pt x="102870" y="132461"/>
                  </a:cubicBezTo>
                  <a:cubicBezTo>
                    <a:pt x="39878" y="201168"/>
                    <a:pt x="52070" y="305943"/>
                    <a:pt x="26670" y="446913"/>
                  </a:cubicBezTo>
                  <a:lnTo>
                    <a:pt x="13970" y="730885"/>
                  </a:lnTo>
                  <a:lnTo>
                    <a:pt x="1270" y="858139"/>
                  </a:lnTo>
                  <a:lnTo>
                    <a:pt x="1270" y="903478"/>
                  </a:lnTo>
                  <a:lnTo>
                    <a:pt x="0" y="1009142"/>
                  </a:lnTo>
                  <a:cubicBezTo>
                    <a:pt x="0" y="1009142"/>
                    <a:pt x="12700" y="1226820"/>
                    <a:pt x="25654" y="1410081"/>
                  </a:cubicBezTo>
                  <a:cubicBezTo>
                    <a:pt x="31369" y="1491742"/>
                    <a:pt x="90170" y="1621790"/>
                    <a:pt x="177546" y="1703070"/>
                  </a:cubicBezTo>
                  <a:cubicBezTo>
                    <a:pt x="286385" y="1804289"/>
                    <a:pt x="433959" y="1894840"/>
                    <a:pt x="673354" y="1877314"/>
                  </a:cubicBezTo>
                  <a:cubicBezTo>
                    <a:pt x="1403906" y="1839341"/>
                    <a:pt x="1621774" y="1877314"/>
                    <a:pt x="1854311" y="1847088"/>
                  </a:cubicBezTo>
                  <a:cubicBezTo>
                    <a:pt x="2077704" y="1818005"/>
                    <a:pt x="2254869" y="1683893"/>
                    <a:pt x="2293858" y="1457198"/>
                  </a:cubicBezTo>
                  <a:cubicBezTo>
                    <a:pt x="2332847" y="1230503"/>
                    <a:pt x="2358247" y="1025398"/>
                    <a:pt x="2358247" y="1025398"/>
                  </a:cubicBezTo>
                  <a:lnTo>
                    <a:pt x="2358882" y="938657"/>
                  </a:lnTo>
                  <a:lnTo>
                    <a:pt x="2358882" y="730885"/>
                  </a:lnTo>
                  <a:lnTo>
                    <a:pt x="2346182" y="478409"/>
                  </a:lnTo>
                  <a:close/>
                </a:path>
              </a:pathLst>
            </a:custGeom>
            <a:solidFill>
              <a:srgbClr val="BEE1D3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4657738" y="3382729"/>
            <a:ext cx="9039105" cy="3617908"/>
            <a:chOff x="0" y="0"/>
            <a:chExt cx="10441668" cy="4179284"/>
          </a:xfrm>
        </p:grpSpPr>
        <p:sp>
          <p:nvSpPr>
            <p:cNvPr id="7" name="Freeform 7"/>
            <p:cNvSpPr/>
            <p:nvPr/>
          </p:nvSpPr>
          <p:spPr>
            <a:xfrm>
              <a:off x="-127" y="127"/>
              <a:ext cx="10441541" cy="4186269"/>
            </a:xfrm>
            <a:custGeom>
              <a:avLst/>
              <a:gdLst/>
              <a:ahLst/>
              <a:cxnLst/>
              <a:rect l="l" t="t" r="r" b="b"/>
              <a:pathLst>
                <a:path w="10441541" h="4186269">
                  <a:moveTo>
                    <a:pt x="10040475" y="4173569"/>
                  </a:moveTo>
                  <a:cubicBezTo>
                    <a:pt x="9984595" y="4186269"/>
                    <a:pt x="9959195" y="4173569"/>
                    <a:pt x="9902045" y="4173569"/>
                  </a:cubicBezTo>
                  <a:cubicBezTo>
                    <a:pt x="9844895" y="4173569"/>
                    <a:pt x="9753836" y="4160869"/>
                    <a:pt x="9753836" y="4160869"/>
                  </a:cubicBezTo>
                  <a:lnTo>
                    <a:pt x="707771" y="4160869"/>
                  </a:lnTo>
                  <a:lnTo>
                    <a:pt x="631063" y="4148169"/>
                  </a:lnTo>
                  <a:cubicBezTo>
                    <a:pt x="631063" y="4148169"/>
                    <a:pt x="533400" y="4160869"/>
                    <a:pt x="457581" y="4148169"/>
                  </a:cubicBezTo>
                  <a:cubicBezTo>
                    <a:pt x="381762" y="4135469"/>
                    <a:pt x="296418" y="4148169"/>
                    <a:pt x="296418" y="4148169"/>
                  </a:cubicBezTo>
                  <a:cubicBezTo>
                    <a:pt x="240284" y="4148169"/>
                    <a:pt x="162814" y="4143851"/>
                    <a:pt x="119507" y="4114642"/>
                  </a:cubicBezTo>
                  <a:cubicBezTo>
                    <a:pt x="47371" y="4066000"/>
                    <a:pt x="25400" y="3995769"/>
                    <a:pt x="0" y="3889979"/>
                  </a:cubicBezTo>
                  <a:lnTo>
                    <a:pt x="0" y="3689445"/>
                  </a:lnTo>
                  <a:cubicBezTo>
                    <a:pt x="0" y="3689445"/>
                    <a:pt x="12700" y="3604482"/>
                    <a:pt x="12700" y="3546189"/>
                  </a:cubicBezTo>
                  <a:cubicBezTo>
                    <a:pt x="12700" y="3487897"/>
                    <a:pt x="0" y="3397980"/>
                    <a:pt x="0" y="3397980"/>
                  </a:cubicBezTo>
                  <a:lnTo>
                    <a:pt x="0" y="803402"/>
                  </a:lnTo>
                  <a:cubicBezTo>
                    <a:pt x="0" y="803402"/>
                    <a:pt x="12700" y="767715"/>
                    <a:pt x="12700" y="688594"/>
                  </a:cubicBezTo>
                  <a:lnTo>
                    <a:pt x="12700" y="543560"/>
                  </a:lnTo>
                  <a:cubicBezTo>
                    <a:pt x="12700" y="543560"/>
                    <a:pt x="0" y="459740"/>
                    <a:pt x="12700" y="375920"/>
                  </a:cubicBezTo>
                  <a:cubicBezTo>
                    <a:pt x="25400" y="292100"/>
                    <a:pt x="23876" y="258064"/>
                    <a:pt x="64897" y="195072"/>
                  </a:cubicBezTo>
                  <a:cubicBezTo>
                    <a:pt x="87249" y="160782"/>
                    <a:pt x="184404" y="76708"/>
                    <a:pt x="215900" y="50800"/>
                  </a:cubicBezTo>
                  <a:cubicBezTo>
                    <a:pt x="215900" y="50800"/>
                    <a:pt x="305181" y="24130"/>
                    <a:pt x="401320" y="12700"/>
                  </a:cubicBezTo>
                  <a:cubicBezTo>
                    <a:pt x="508000" y="0"/>
                    <a:pt x="481584" y="0"/>
                    <a:pt x="622300" y="0"/>
                  </a:cubicBezTo>
                  <a:lnTo>
                    <a:pt x="9922492" y="0"/>
                  </a:lnTo>
                  <a:cubicBezTo>
                    <a:pt x="10022568" y="0"/>
                    <a:pt x="10091021" y="12700"/>
                    <a:pt x="10091021" y="12700"/>
                  </a:cubicBezTo>
                  <a:cubicBezTo>
                    <a:pt x="10155156" y="12700"/>
                    <a:pt x="10243930" y="36322"/>
                    <a:pt x="10301842" y="50800"/>
                  </a:cubicBezTo>
                  <a:cubicBezTo>
                    <a:pt x="10403441" y="76200"/>
                    <a:pt x="10428841" y="254000"/>
                    <a:pt x="10428841" y="350520"/>
                  </a:cubicBezTo>
                  <a:lnTo>
                    <a:pt x="10428841" y="3307175"/>
                  </a:lnTo>
                  <a:cubicBezTo>
                    <a:pt x="10428841" y="3307175"/>
                    <a:pt x="10441541" y="3675856"/>
                    <a:pt x="10441541" y="3708876"/>
                  </a:cubicBezTo>
                  <a:cubicBezTo>
                    <a:pt x="10441541" y="3741897"/>
                    <a:pt x="10419062" y="3849847"/>
                    <a:pt x="10401155" y="3896074"/>
                  </a:cubicBezTo>
                  <a:cubicBezTo>
                    <a:pt x="10376136" y="3960718"/>
                    <a:pt x="10386296" y="4017613"/>
                    <a:pt x="10334480" y="4061810"/>
                  </a:cubicBezTo>
                  <a:cubicBezTo>
                    <a:pt x="10298412" y="4092670"/>
                    <a:pt x="10244310" y="4130008"/>
                    <a:pt x="10199098" y="4147154"/>
                  </a:cubicBezTo>
                  <a:cubicBezTo>
                    <a:pt x="10153886" y="4164299"/>
                    <a:pt x="10096101" y="4160997"/>
                    <a:pt x="10040221" y="417369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 rot="5400000">
            <a:off x="7295150" y="533667"/>
            <a:ext cx="3764281" cy="9316032"/>
            <a:chOff x="0" y="0"/>
            <a:chExt cx="2748284" cy="6801590"/>
          </a:xfrm>
        </p:grpSpPr>
        <p:sp>
          <p:nvSpPr>
            <p:cNvPr id="9" name="Freeform 9"/>
            <p:cNvSpPr/>
            <p:nvPr/>
          </p:nvSpPr>
          <p:spPr>
            <a:xfrm>
              <a:off x="-254" y="-6858"/>
              <a:ext cx="2751332" cy="6809209"/>
            </a:xfrm>
            <a:custGeom>
              <a:avLst/>
              <a:gdLst/>
              <a:ahLst/>
              <a:cxnLst/>
              <a:rect l="l" t="t" r="r" b="b"/>
              <a:pathLst>
                <a:path w="2751332" h="6809209">
                  <a:moveTo>
                    <a:pt x="16383" y="882777"/>
                  </a:moveTo>
                  <a:lnTo>
                    <a:pt x="20066" y="6014063"/>
                  </a:lnTo>
                  <a:lnTo>
                    <a:pt x="21844" y="6224375"/>
                  </a:lnTo>
                  <a:lnTo>
                    <a:pt x="22733" y="6324832"/>
                  </a:lnTo>
                  <a:lnTo>
                    <a:pt x="23876" y="6462119"/>
                  </a:lnTo>
                  <a:cubicBezTo>
                    <a:pt x="24765" y="6558639"/>
                    <a:pt x="51689" y="6736312"/>
                    <a:pt x="153416" y="6760822"/>
                  </a:cubicBezTo>
                  <a:cubicBezTo>
                    <a:pt x="211582" y="6774793"/>
                    <a:pt x="300482" y="6797653"/>
                    <a:pt x="364617" y="6797145"/>
                  </a:cubicBezTo>
                  <a:cubicBezTo>
                    <a:pt x="364617" y="6797145"/>
                    <a:pt x="433197" y="6809209"/>
                    <a:pt x="533273" y="6808447"/>
                  </a:cubicBezTo>
                  <a:lnTo>
                    <a:pt x="711708" y="6806924"/>
                  </a:lnTo>
                  <a:lnTo>
                    <a:pt x="2019050" y="6804257"/>
                  </a:lnTo>
                  <a:lnTo>
                    <a:pt x="2133096" y="6803241"/>
                  </a:lnTo>
                  <a:cubicBezTo>
                    <a:pt x="2273812" y="6801970"/>
                    <a:pt x="2247396" y="6802225"/>
                    <a:pt x="2353949" y="6788636"/>
                  </a:cubicBezTo>
                  <a:cubicBezTo>
                    <a:pt x="2450087" y="6776317"/>
                    <a:pt x="2538987" y="6748884"/>
                    <a:pt x="2538987" y="6748884"/>
                  </a:cubicBezTo>
                  <a:cubicBezTo>
                    <a:pt x="2570229" y="6722595"/>
                    <a:pt x="2666622" y="6637759"/>
                    <a:pt x="2688721" y="6603343"/>
                  </a:cubicBezTo>
                  <a:cubicBezTo>
                    <a:pt x="2729234" y="6539970"/>
                    <a:pt x="2727456" y="6506061"/>
                    <a:pt x="2739394" y="6422114"/>
                  </a:cubicBezTo>
                  <a:cubicBezTo>
                    <a:pt x="2751332" y="6338167"/>
                    <a:pt x="2737997" y="6254474"/>
                    <a:pt x="2737997" y="6254474"/>
                  </a:cubicBezTo>
                  <a:cubicBezTo>
                    <a:pt x="2737997" y="6254474"/>
                    <a:pt x="2737488" y="6188561"/>
                    <a:pt x="2736727" y="6109440"/>
                  </a:cubicBezTo>
                  <a:cubicBezTo>
                    <a:pt x="2735965" y="6030319"/>
                    <a:pt x="2748410" y="5994632"/>
                    <a:pt x="2748410" y="5994632"/>
                  </a:cubicBezTo>
                  <a:lnTo>
                    <a:pt x="2743966" y="777240"/>
                  </a:lnTo>
                  <a:cubicBezTo>
                    <a:pt x="2743966" y="777240"/>
                    <a:pt x="2730504" y="687451"/>
                    <a:pt x="2729996" y="629158"/>
                  </a:cubicBezTo>
                  <a:cubicBezTo>
                    <a:pt x="2729488" y="570865"/>
                    <a:pt x="2741426" y="485775"/>
                    <a:pt x="2741426" y="485775"/>
                  </a:cubicBezTo>
                  <a:lnTo>
                    <a:pt x="2739647" y="285242"/>
                  </a:lnTo>
                  <a:cubicBezTo>
                    <a:pt x="2713359" y="179578"/>
                    <a:pt x="2690753" y="109601"/>
                    <a:pt x="2618235" y="61595"/>
                  </a:cubicBezTo>
                  <a:cubicBezTo>
                    <a:pt x="2574675" y="32766"/>
                    <a:pt x="2497204" y="29083"/>
                    <a:pt x="2441071" y="29591"/>
                  </a:cubicBezTo>
                  <a:cubicBezTo>
                    <a:pt x="2441071" y="29591"/>
                    <a:pt x="2355472" y="42926"/>
                    <a:pt x="2279907" y="30988"/>
                  </a:cubicBezTo>
                  <a:cubicBezTo>
                    <a:pt x="2203962" y="18923"/>
                    <a:pt x="2106425" y="32512"/>
                    <a:pt x="2106425" y="32512"/>
                  </a:cubicBezTo>
                  <a:lnTo>
                    <a:pt x="2029718" y="20447"/>
                  </a:lnTo>
                  <a:lnTo>
                    <a:pt x="684149" y="23368"/>
                  </a:lnTo>
                  <a:cubicBezTo>
                    <a:pt x="684149" y="23368"/>
                    <a:pt x="592963" y="11430"/>
                    <a:pt x="535813" y="11938"/>
                  </a:cubicBezTo>
                  <a:cubicBezTo>
                    <a:pt x="478663" y="12446"/>
                    <a:pt x="453136" y="0"/>
                    <a:pt x="397383" y="13081"/>
                  </a:cubicBezTo>
                  <a:cubicBezTo>
                    <a:pt x="341630" y="26289"/>
                    <a:pt x="284099" y="23495"/>
                    <a:pt x="238760" y="41021"/>
                  </a:cubicBezTo>
                  <a:cubicBezTo>
                    <a:pt x="193675" y="58420"/>
                    <a:pt x="139954" y="96393"/>
                    <a:pt x="104140" y="127508"/>
                  </a:cubicBezTo>
                  <a:cubicBezTo>
                    <a:pt x="52705" y="172212"/>
                    <a:pt x="63246" y="228981"/>
                    <a:pt x="38862" y="293878"/>
                  </a:cubicBezTo>
                  <a:cubicBezTo>
                    <a:pt x="21590" y="339979"/>
                    <a:pt x="0" y="448183"/>
                    <a:pt x="254" y="481203"/>
                  </a:cubicBezTo>
                  <a:cubicBezTo>
                    <a:pt x="508" y="514223"/>
                    <a:pt x="16383" y="882777"/>
                    <a:pt x="16383" y="882777"/>
                  </a:cubicBezTo>
                  <a:close/>
                  <a:moveTo>
                    <a:pt x="148717" y="381000"/>
                  </a:moveTo>
                  <a:cubicBezTo>
                    <a:pt x="169926" y="323342"/>
                    <a:pt x="160782" y="272923"/>
                    <a:pt x="205359" y="233299"/>
                  </a:cubicBezTo>
                  <a:cubicBezTo>
                    <a:pt x="236474" y="205613"/>
                    <a:pt x="283210" y="171958"/>
                    <a:pt x="322326" y="156464"/>
                  </a:cubicBezTo>
                  <a:cubicBezTo>
                    <a:pt x="361696" y="140843"/>
                    <a:pt x="411607" y="143383"/>
                    <a:pt x="460121" y="131699"/>
                  </a:cubicBezTo>
                  <a:cubicBezTo>
                    <a:pt x="508508" y="120015"/>
                    <a:pt x="530733" y="131064"/>
                    <a:pt x="580390" y="130683"/>
                  </a:cubicBezTo>
                  <a:cubicBezTo>
                    <a:pt x="630047" y="130302"/>
                    <a:pt x="709168" y="140843"/>
                    <a:pt x="709168" y="140843"/>
                  </a:cubicBezTo>
                  <a:lnTo>
                    <a:pt x="2009525" y="138303"/>
                  </a:lnTo>
                  <a:lnTo>
                    <a:pt x="2076200" y="148971"/>
                  </a:lnTo>
                  <a:cubicBezTo>
                    <a:pt x="2076200" y="148971"/>
                    <a:pt x="2160909" y="136906"/>
                    <a:pt x="2226822" y="147701"/>
                  </a:cubicBezTo>
                  <a:cubicBezTo>
                    <a:pt x="2292481" y="158369"/>
                    <a:pt x="2366776" y="146558"/>
                    <a:pt x="2366776" y="146558"/>
                  </a:cubicBezTo>
                  <a:cubicBezTo>
                    <a:pt x="2415544" y="146177"/>
                    <a:pt x="2482854" y="149479"/>
                    <a:pt x="2520700" y="175133"/>
                  </a:cubicBezTo>
                  <a:cubicBezTo>
                    <a:pt x="2583691" y="217805"/>
                    <a:pt x="2603377" y="280035"/>
                    <a:pt x="2626237" y="373888"/>
                  </a:cubicBezTo>
                  <a:lnTo>
                    <a:pt x="2627761" y="552069"/>
                  </a:lnTo>
                  <a:cubicBezTo>
                    <a:pt x="2627761" y="552069"/>
                    <a:pt x="2617347" y="627634"/>
                    <a:pt x="2617854" y="679450"/>
                  </a:cubicBezTo>
                  <a:cubicBezTo>
                    <a:pt x="2618363" y="731266"/>
                    <a:pt x="2630047" y="811022"/>
                    <a:pt x="2630047" y="811022"/>
                  </a:cubicBezTo>
                  <a:lnTo>
                    <a:pt x="2633984" y="5970756"/>
                  </a:lnTo>
                  <a:cubicBezTo>
                    <a:pt x="2633984" y="5970756"/>
                    <a:pt x="2623188" y="6002506"/>
                    <a:pt x="2623824" y="6072864"/>
                  </a:cubicBezTo>
                  <a:cubicBezTo>
                    <a:pt x="2624459" y="6143222"/>
                    <a:pt x="2624966" y="6201769"/>
                    <a:pt x="2624966" y="6201769"/>
                  </a:cubicBezTo>
                  <a:cubicBezTo>
                    <a:pt x="2624966" y="6201769"/>
                    <a:pt x="2636651" y="6276191"/>
                    <a:pt x="2626237" y="6350740"/>
                  </a:cubicBezTo>
                  <a:cubicBezTo>
                    <a:pt x="2615822" y="6425289"/>
                    <a:pt x="2617474" y="6455515"/>
                    <a:pt x="2582294" y="6511776"/>
                  </a:cubicBezTo>
                  <a:cubicBezTo>
                    <a:pt x="2563118" y="6542382"/>
                    <a:pt x="2479425" y="6617820"/>
                    <a:pt x="2452247" y="6641062"/>
                  </a:cubicBezTo>
                  <a:cubicBezTo>
                    <a:pt x="2452247" y="6641062"/>
                    <a:pt x="2374904" y="6665445"/>
                    <a:pt x="2291465" y="6676241"/>
                  </a:cubicBezTo>
                  <a:cubicBezTo>
                    <a:pt x="2198882" y="6688306"/>
                    <a:pt x="2221869" y="6688179"/>
                    <a:pt x="2099694" y="6689194"/>
                  </a:cubicBezTo>
                  <a:lnTo>
                    <a:pt x="2000635" y="6690083"/>
                  </a:lnTo>
                  <a:lnTo>
                    <a:pt x="733425" y="6692369"/>
                  </a:lnTo>
                  <a:cubicBezTo>
                    <a:pt x="733425" y="6692369"/>
                    <a:pt x="665353" y="6693005"/>
                    <a:pt x="578485" y="6693640"/>
                  </a:cubicBezTo>
                  <a:cubicBezTo>
                    <a:pt x="491617" y="6694402"/>
                    <a:pt x="431927" y="6683606"/>
                    <a:pt x="431927" y="6683606"/>
                  </a:cubicBezTo>
                  <a:cubicBezTo>
                    <a:pt x="376174" y="6684115"/>
                    <a:pt x="298958" y="6663794"/>
                    <a:pt x="248412" y="6651349"/>
                  </a:cubicBezTo>
                  <a:cubicBezTo>
                    <a:pt x="160020" y="6629505"/>
                    <a:pt x="136525" y="6471771"/>
                    <a:pt x="135763" y="6385919"/>
                  </a:cubicBezTo>
                  <a:lnTo>
                    <a:pt x="134747" y="6263872"/>
                  </a:lnTo>
                  <a:lnTo>
                    <a:pt x="133985" y="6174718"/>
                  </a:lnTo>
                  <a:lnTo>
                    <a:pt x="132334" y="5987774"/>
                  </a:lnTo>
                  <a:lnTo>
                    <a:pt x="129032" y="904494"/>
                  </a:lnTo>
                  <a:cubicBezTo>
                    <a:pt x="129032" y="904494"/>
                    <a:pt x="115189" y="576961"/>
                    <a:pt x="114935" y="547751"/>
                  </a:cubicBezTo>
                  <a:cubicBezTo>
                    <a:pt x="114681" y="518414"/>
                    <a:pt x="133350" y="422402"/>
                    <a:pt x="148590" y="381127"/>
                  </a:cubicBezTo>
                  <a:close/>
                </a:path>
              </a:pathLst>
            </a:custGeom>
            <a:solidFill>
              <a:srgbClr val="74BBBE"/>
            </a:solidFill>
          </p:spPr>
        </p:sp>
      </p:grpSp>
      <p:sp>
        <p:nvSpPr>
          <p:cNvPr id="10" name="Freeform 10"/>
          <p:cNvSpPr/>
          <p:nvPr/>
        </p:nvSpPr>
        <p:spPr>
          <a:xfrm>
            <a:off x="13288483" y="1548567"/>
            <a:ext cx="4855087" cy="10038711"/>
          </a:xfrm>
          <a:custGeom>
            <a:avLst/>
            <a:gdLst/>
            <a:ahLst/>
            <a:cxnLst/>
            <a:rect l="l" t="t" r="r" b="b"/>
            <a:pathLst>
              <a:path w="4855086" h="10038711">
                <a:moveTo>
                  <a:pt x="0" y="0"/>
                </a:moveTo>
                <a:lnTo>
                  <a:pt x="4855086" y="0"/>
                </a:lnTo>
                <a:lnTo>
                  <a:pt x="4855086" y="10038711"/>
                </a:lnTo>
                <a:lnTo>
                  <a:pt x="0" y="100387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880729" y="1548567"/>
            <a:ext cx="3376657" cy="10038711"/>
          </a:xfrm>
          <a:custGeom>
            <a:avLst/>
            <a:gdLst/>
            <a:ahLst/>
            <a:cxnLst/>
            <a:rect l="l" t="t" r="r" b="b"/>
            <a:pathLst>
              <a:path w="3376657" h="10038711">
                <a:moveTo>
                  <a:pt x="0" y="0"/>
                </a:moveTo>
                <a:lnTo>
                  <a:pt x="3376657" y="0"/>
                </a:lnTo>
                <a:lnTo>
                  <a:pt x="3376657" y="10038711"/>
                </a:lnTo>
                <a:lnTo>
                  <a:pt x="0" y="100387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4999518" y="4522469"/>
            <a:ext cx="8288967" cy="11184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58"/>
              </a:lnSpc>
            </a:pPr>
            <a:r>
              <a:rPr lang="en-US" sz="7198" b="1">
                <a:solidFill>
                  <a:srgbClr val="121212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C'est parti !</a:t>
            </a:r>
          </a:p>
        </p:txBody>
      </p:sp>
      <p:grpSp>
        <p:nvGrpSpPr>
          <p:cNvPr id="13" name="Group 13"/>
          <p:cNvGrpSpPr/>
          <p:nvPr/>
        </p:nvGrpSpPr>
        <p:grpSpPr>
          <a:xfrm rot="1256764">
            <a:off x="8008465" y="9557117"/>
            <a:ext cx="3816427" cy="3280305"/>
            <a:chOff x="0" y="0"/>
            <a:chExt cx="2186795" cy="1879600"/>
          </a:xfrm>
        </p:grpSpPr>
        <p:sp>
          <p:nvSpPr>
            <p:cNvPr id="14" name="Freeform 14"/>
            <p:cNvSpPr/>
            <p:nvPr/>
          </p:nvSpPr>
          <p:spPr>
            <a:xfrm>
              <a:off x="-127" y="127"/>
              <a:ext cx="2186796" cy="1894840"/>
            </a:xfrm>
            <a:custGeom>
              <a:avLst/>
              <a:gdLst/>
              <a:ahLst/>
              <a:cxnLst/>
              <a:rect l="l" t="t" r="r" b="b"/>
              <a:pathLst>
                <a:path w="2186796" h="1894840">
                  <a:moveTo>
                    <a:pt x="2174222" y="478409"/>
                  </a:moveTo>
                  <a:cubicBezTo>
                    <a:pt x="2157458" y="339471"/>
                    <a:pt x="2170285" y="200660"/>
                    <a:pt x="2123422" y="132461"/>
                  </a:cubicBezTo>
                  <a:cubicBezTo>
                    <a:pt x="2063986" y="45720"/>
                    <a:pt x="1933938" y="19050"/>
                    <a:pt x="1806049" y="36703"/>
                  </a:cubicBezTo>
                  <a:cubicBezTo>
                    <a:pt x="1696322" y="51816"/>
                    <a:pt x="1668381" y="86233"/>
                    <a:pt x="1602976" y="179832"/>
                  </a:cubicBezTo>
                  <a:cubicBezTo>
                    <a:pt x="1552049" y="252603"/>
                    <a:pt x="1514076" y="403225"/>
                    <a:pt x="1514076" y="510032"/>
                  </a:cubicBezTo>
                  <a:cubicBezTo>
                    <a:pt x="1514076" y="372364"/>
                    <a:pt x="1530078" y="197739"/>
                    <a:pt x="1450576" y="116713"/>
                  </a:cubicBezTo>
                  <a:cubicBezTo>
                    <a:pt x="1389235" y="54102"/>
                    <a:pt x="1202114" y="68326"/>
                    <a:pt x="1067816" y="68326"/>
                  </a:cubicBezTo>
                  <a:cubicBezTo>
                    <a:pt x="994156" y="68326"/>
                    <a:pt x="883285" y="53340"/>
                    <a:pt x="826643" y="100965"/>
                  </a:cubicBezTo>
                  <a:cubicBezTo>
                    <a:pt x="732028" y="180340"/>
                    <a:pt x="712343" y="357632"/>
                    <a:pt x="712343" y="510032"/>
                  </a:cubicBezTo>
                  <a:cubicBezTo>
                    <a:pt x="712343" y="370332"/>
                    <a:pt x="695833" y="186309"/>
                    <a:pt x="623443" y="100965"/>
                  </a:cubicBezTo>
                  <a:cubicBezTo>
                    <a:pt x="569341" y="37211"/>
                    <a:pt x="475742" y="0"/>
                    <a:pt x="432308" y="0"/>
                  </a:cubicBezTo>
                  <a:cubicBezTo>
                    <a:pt x="331216" y="0"/>
                    <a:pt x="169799" y="59563"/>
                    <a:pt x="102870" y="132461"/>
                  </a:cubicBezTo>
                  <a:cubicBezTo>
                    <a:pt x="39878" y="201168"/>
                    <a:pt x="52070" y="305943"/>
                    <a:pt x="26670" y="446913"/>
                  </a:cubicBezTo>
                  <a:lnTo>
                    <a:pt x="13970" y="730885"/>
                  </a:lnTo>
                  <a:lnTo>
                    <a:pt x="1270" y="858139"/>
                  </a:lnTo>
                  <a:lnTo>
                    <a:pt x="1270" y="903478"/>
                  </a:lnTo>
                  <a:lnTo>
                    <a:pt x="0" y="1009142"/>
                  </a:lnTo>
                  <a:cubicBezTo>
                    <a:pt x="0" y="1009142"/>
                    <a:pt x="12700" y="1226820"/>
                    <a:pt x="25654" y="1410081"/>
                  </a:cubicBezTo>
                  <a:cubicBezTo>
                    <a:pt x="31369" y="1491742"/>
                    <a:pt x="90170" y="1621790"/>
                    <a:pt x="177546" y="1703070"/>
                  </a:cubicBezTo>
                  <a:cubicBezTo>
                    <a:pt x="286385" y="1804289"/>
                    <a:pt x="433959" y="1894840"/>
                    <a:pt x="673354" y="1877314"/>
                  </a:cubicBezTo>
                  <a:cubicBezTo>
                    <a:pt x="1265948" y="1839341"/>
                    <a:pt x="1449687" y="1877314"/>
                    <a:pt x="1682224" y="1847088"/>
                  </a:cubicBezTo>
                  <a:cubicBezTo>
                    <a:pt x="1905617" y="1818005"/>
                    <a:pt x="2082782" y="1683893"/>
                    <a:pt x="2121771" y="1457198"/>
                  </a:cubicBezTo>
                  <a:cubicBezTo>
                    <a:pt x="2160760" y="1230503"/>
                    <a:pt x="2186160" y="1025398"/>
                    <a:pt x="2186160" y="1025398"/>
                  </a:cubicBezTo>
                  <a:lnTo>
                    <a:pt x="2186795" y="938657"/>
                  </a:lnTo>
                  <a:lnTo>
                    <a:pt x="2186795" y="730885"/>
                  </a:lnTo>
                  <a:lnTo>
                    <a:pt x="2174095" y="478409"/>
                  </a:lnTo>
                  <a:close/>
                </a:path>
              </a:pathLst>
            </a:custGeom>
            <a:solidFill>
              <a:srgbClr val="BEE1D3"/>
            </a:solidFill>
          </p:spPr>
        </p:sp>
      </p:grpSp>
      <p:grpSp>
        <p:nvGrpSpPr>
          <p:cNvPr id="15" name="Group 15"/>
          <p:cNvGrpSpPr/>
          <p:nvPr/>
        </p:nvGrpSpPr>
        <p:grpSpPr>
          <a:xfrm rot="10065956">
            <a:off x="7852449" y="-2618718"/>
            <a:ext cx="3816427" cy="3280305"/>
            <a:chOff x="0" y="0"/>
            <a:chExt cx="2186795" cy="1879600"/>
          </a:xfrm>
        </p:grpSpPr>
        <p:sp>
          <p:nvSpPr>
            <p:cNvPr id="16" name="Freeform 16"/>
            <p:cNvSpPr/>
            <p:nvPr/>
          </p:nvSpPr>
          <p:spPr>
            <a:xfrm>
              <a:off x="-127" y="127"/>
              <a:ext cx="2186796" cy="1894840"/>
            </a:xfrm>
            <a:custGeom>
              <a:avLst/>
              <a:gdLst/>
              <a:ahLst/>
              <a:cxnLst/>
              <a:rect l="l" t="t" r="r" b="b"/>
              <a:pathLst>
                <a:path w="2186796" h="1894840">
                  <a:moveTo>
                    <a:pt x="2174222" y="478409"/>
                  </a:moveTo>
                  <a:cubicBezTo>
                    <a:pt x="2157458" y="339471"/>
                    <a:pt x="2170285" y="200660"/>
                    <a:pt x="2123422" y="132461"/>
                  </a:cubicBezTo>
                  <a:cubicBezTo>
                    <a:pt x="2063986" y="45720"/>
                    <a:pt x="1933938" y="19050"/>
                    <a:pt x="1806049" y="36703"/>
                  </a:cubicBezTo>
                  <a:cubicBezTo>
                    <a:pt x="1696322" y="51816"/>
                    <a:pt x="1668381" y="86233"/>
                    <a:pt x="1602976" y="179832"/>
                  </a:cubicBezTo>
                  <a:cubicBezTo>
                    <a:pt x="1552049" y="252603"/>
                    <a:pt x="1514076" y="403225"/>
                    <a:pt x="1514076" y="510032"/>
                  </a:cubicBezTo>
                  <a:cubicBezTo>
                    <a:pt x="1514076" y="372364"/>
                    <a:pt x="1530078" y="197739"/>
                    <a:pt x="1450576" y="116713"/>
                  </a:cubicBezTo>
                  <a:cubicBezTo>
                    <a:pt x="1389235" y="54102"/>
                    <a:pt x="1202114" y="68326"/>
                    <a:pt x="1067816" y="68326"/>
                  </a:cubicBezTo>
                  <a:cubicBezTo>
                    <a:pt x="994156" y="68326"/>
                    <a:pt x="883285" y="53340"/>
                    <a:pt x="826643" y="100965"/>
                  </a:cubicBezTo>
                  <a:cubicBezTo>
                    <a:pt x="732028" y="180340"/>
                    <a:pt x="712343" y="357632"/>
                    <a:pt x="712343" y="510032"/>
                  </a:cubicBezTo>
                  <a:cubicBezTo>
                    <a:pt x="712343" y="370332"/>
                    <a:pt x="695833" y="186309"/>
                    <a:pt x="623443" y="100965"/>
                  </a:cubicBezTo>
                  <a:cubicBezTo>
                    <a:pt x="569341" y="37211"/>
                    <a:pt x="475742" y="0"/>
                    <a:pt x="432308" y="0"/>
                  </a:cubicBezTo>
                  <a:cubicBezTo>
                    <a:pt x="331216" y="0"/>
                    <a:pt x="169799" y="59563"/>
                    <a:pt x="102870" y="132461"/>
                  </a:cubicBezTo>
                  <a:cubicBezTo>
                    <a:pt x="39878" y="201168"/>
                    <a:pt x="52070" y="305943"/>
                    <a:pt x="26670" y="446913"/>
                  </a:cubicBezTo>
                  <a:lnTo>
                    <a:pt x="13970" y="730885"/>
                  </a:lnTo>
                  <a:lnTo>
                    <a:pt x="1270" y="858139"/>
                  </a:lnTo>
                  <a:lnTo>
                    <a:pt x="1270" y="903478"/>
                  </a:lnTo>
                  <a:lnTo>
                    <a:pt x="0" y="1009142"/>
                  </a:lnTo>
                  <a:cubicBezTo>
                    <a:pt x="0" y="1009142"/>
                    <a:pt x="12700" y="1226820"/>
                    <a:pt x="25654" y="1410081"/>
                  </a:cubicBezTo>
                  <a:cubicBezTo>
                    <a:pt x="31369" y="1491742"/>
                    <a:pt x="90170" y="1621790"/>
                    <a:pt x="177546" y="1703070"/>
                  </a:cubicBezTo>
                  <a:cubicBezTo>
                    <a:pt x="286385" y="1804289"/>
                    <a:pt x="433959" y="1894840"/>
                    <a:pt x="673354" y="1877314"/>
                  </a:cubicBezTo>
                  <a:cubicBezTo>
                    <a:pt x="1265948" y="1839341"/>
                    <a:pt x="1449687" y="1877314"/>
                    <a:pt x="1682224" y="1847088"/>
                  </a:cubicBezTo>
                  <a:cubicBezTo>
                    <a:pt x="1905617" y="1818005"/>
                    <a:pt x="2082782" y="1683893"/>
                    <a:pt x="2121771" y="1457198"/>
                  </a:cubicBezTo>
                  <a:cubicBezTo>
                    <a:pt x="2160760" y="1230503"/>
                    <a:pt x="2186160" y="1025398"/>
                    <a:pt x="2186160" y="1025398"/>
                  </a:cubicBezTo>
                  <a:lnTo>
                    <a:pt x="2186795" y="938657"/>
                  </a:lnTo>
                  <a:lnTo>
                    <a:pt x="2186795" y="730885"/>
                  </a:lnTo>
                  <a:lnTo>
                    <a:pt x="2174095" y="478409"/>
                  </a:lnTo>
                  <a:close/>
                </a:path>
              </a:pathLst>
            </a:custGeom>
            <a:solidFill>
              <a:srgbClr val="BEE1D3"/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17197644" y="9229726"/>
            <a:ext cx="275717" cy="30970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b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11</a:t>
            </a:r>
          </a:p>
        </p:txBody>
      </p:sp>
      <p:sp>
        <p:nvSpPr>
          <p:cNvPr id="18" name="Freeform 18"/>
          <p:cNvSpPr/>
          <p:nvPr/>
        </p:nvSpPr>
        <p:spPr>
          <a:xfrm>
            <a:off x="11630783" y="1901437"/>
            <a:ext cx="2498685" cy="2314407"/>
          </a:xfrm>
          <a:custGeom>
            <a:avLst/>
            <a:gdLst/>
            <a:ahLst/>
            <a:cxnLst/>
            <a:rect l="l" t="t" r="r" b="b"/>
            <a:pathLst>
              <a:path w="2498685" h="2314407">
                <a:moveTo>
                  <a:pt x="0" y="0"/>
                </a:moveTo>
                <a:lnTo>
                  <a:pt x="2498684" y="0"/>
                </a:lnTo>
                <a:lnTo>
                  <a:pt x="2498684" y="2314407"/>
                </a:lnTo>
                <a:lnTo>
                  <a:pt x="0" y="23144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 spd="slow">
    <p:push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BB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80729" y="4829490"/>
            <a:ext cx="4195003" cy="628023"/>
            <a:chOff x="0" y="0"/>
            <a:chExt cx="3469640" cy="519430"/>
          </a:xfrm>
        </p:grpSpPr>
        <p:sp>
          <p:nvSpPr>
            <p:cNvPr id="3" name="Freeform 3"/>
            <p:cNvSpPr/>
            <p:nvPr/>
          </p:nvSpPr>
          <p:spPr>
            <a:xfrm>
              <a:off x="220980" y="137160"/>
              <a:ext cx="3035300" cy="236220"/>
            </a:xfrm>
            <a:custGeom>
              <a:avLst/>
              <a:gdLst/>
              <a:ahLst/>
              <a:cxnLst/>
              <a:rect l="l" t="t" r="r" b="b"/>
              <a:pathLst>
                <a:path w="3035300" h="236220">
                  <a:moveTo>
                    <a:pt x="290830" y="115570"/>
                  </a:moveTo>
                  <a:cubicBezTo>
                    <a:pt x="311150" y="170180"/>
                    <a:pt x="309880" y="213360"/>
                    <a:pt x="309880" y="213360"/>
                  </a:cubicBezTo>
                  <a:lnTo>
                    <a:pt x="7620" y="231140"/>
                  </a:lnTo>
                  <a:cubicBezTo>
                    <a:pt x="7620" y="231140"/>
                    <a:pt x="0" y="177800"/>
                    <a:pt x="10160" y="135890"/>
                  </a:cubicBezTo>
                  <a:cubicBezTo>
                    <a:pt x="22860" y="87630"/>
                    <a:pt x="20320" y="64770"/>
                    <a:pt x="41910" y="39370"/>
                  </a:cubicBezTo>
                  <a:cubicBezTo>
                    <a:pt x="54610" y="24130"/>
                    <a:pt x="71120" y="24130"/>
                    <a:pt x="90170" y="15240"/>
                  </a:cubicBezTo>
                  <a:cubicBezTo>
                    <a:pt x="90170" y="15240"/>
                    <a:pt x="127000" y="10160"/>
                    <a:pt x="139700" y="13970"/>
                  </a:cubicBezTo>
                  <a:cubicBezTo>
                    <a:pt x="153670" y="17780"/>
                    <a:pt x="190500" y="8890"/>
                    <a:pt x="227330" y="30480"/>
                  </a:cubicBezTo>
                  <a:cubicBezTo>
                    <a:pt x="270510" y="54610"/>
                    <a:pt x="278130" y="82550"/>
                    <a:pt x="290830" y="115570"/>
                  </a:cubicBezTo>
                  <a:close/>
                  <a:moveTo>
                    <a:pt x="2255520" y="34290"/>
                  </a:moveTo>
                  <a:cubicBezTo>
                    <a:pt x="2218690" y="12700"/>
                    <a:pt x="2180590" y="21590"/>
                    <a:pt x="2167890" y="17780"/>
                  </a:cubicBezTo>
                  <a:cubicBezTo>
                    <a:pt x="2155190" y="13970"/>
                    <a:pt x="2118360" y="19050"/>
                    <a:pt x="2118360" y="19050"/>
                  </a:cubicBezTo>
                  <a:cubicBezTo>
                    <a:pt x="2098040" y="26670"/>
                    <a:pt x="2081530" y="26670"/>
                    <a:pt x="2070100" y="43180"/>
                  </a:cubicBezTo>
                  <a:cubicBezTo>
                    <a:pt x="2048510" y="69850"/>
                    <a:pt x="2051050" y="91440"/>
                    <a:pt x="2038350" y="140970"/>
                  </a:cubicBezTo>
                  <a:cubicBezTo>
                    <a:pt x="2026920" y="182880"/>
                    <a:pt x="2035810" y="236220"/>
                    <a:pt x="2035810" y="236220"/>
                  </a:cubicBezTo>
                  <a:lnTo>
                    <a:pt x="2338070" y="218440"/>
                  </a:lnTo>
                  <a:cubicBezTo>
                    <a:pt x="2338070" y="218440"/>
                    <a:pt x="2339340" y="175260"/>
                    <a:pt x="2319020" y="120650"/>
                  </a:cubicBezTo>
                  <a:cubicBezTo>
                    <a:pt x="2305050" y="87630"/>
                    <a:pt x="2297430" y="58420"/>
                    <a:pt x="2255520" y="34290"/>
                  </a:cubicBezTo>
                  <a:close/>
                  <a:moveTo>
                    <a:pt x="3013710" y="127000"/>
                  </a:moveTo>
                  <a:cubicBezTo>
                    <a:pt x="3001010" y="92710"/>
                    <a:pt x="2993390" y="50800"/>
                    <a:pt x="2948940" y="24130"/>
                  </a:cubicBezTo>
                  <a:cubicBezTo>
                    <a:pt x="2909570" y="0"/>
                    <a:pt x="2874010" y="19050"/>
                    <a:pt x="2858770" y="15240"/>
                  </a:cubicBezTo>
                  <a:cubicBezTo>
                    <a:pt x="2843530" y="11430"/>
                    <a:pt x="2799080" y="15240"/>
                    <a:pt x="2799080" y="15240"/>
                  </a:cubicBezTo>
                  <a:cubicBezTo>
                    <a:pt x="2777490" y="22860"/>
                    <a:pt x="2759710" y="22860"/>
                    <a:pt x="2745740" y="39370"/>
                  </a:cubicBezTo>
                  <a:cubicBezTo>
                    <a:pt x="2721610" y="67310"/>
                    <a:pt x="2710180" y="96520"/>
                    <a:pt x="2694940" y="147320"/>
                  </a:cubicBezTo>
                  <a:cubicBezTo>
                    <a:pt x="2680970" y="191770"/>
                    <a:pt x="2693670" y="220980"/>
                    <a:pt x="2693670" y="220980"/>
                  </a:cubicBezTo>
                  <a:lnTo>
                    <a:pt x="3012440" y="232410"/>
                  </a:lnTo>
                  <a:cubicBezTo>
                    <a:pt x="3013710" y="231140"/>
                    <a:pt x="3035300" y="185420"/>
                    <a:pt x="3013710" y="127000"/>
                  </a:cubicBezTo>
                  <a:close/>
                  <a:moveTo>
                    <a:pt x="948690" y="33020"/>
                  </a:moveTo>
                  <a:cubicBezTo>
                    <a:pt x="934720" y="17780"/>
                    <a:pt x="916940" y="16510"/>
                    <a:pt x="895350" y="8890"/>
                  </a:cubicBezTo>
                  <a:cubicBezTo>
                    <a:pt x="895350" y="8890"/>
                    <a:pt x="854710" y="5080"/>
                    <a:pt x="840740" y="8890"/>
                  </a:cubicBezTo>
                  <a:cubicBezTo>
                    <a:pt x="826770" y="12700"/>
                    <a:pt x="784860" y="5080"/>
                    <a:pt x="746760" y="27940"/>
                  </a:cubicBezTo>
                  <a:cubicBezTo>
                    <a:pt x="702310" y="55880"/>
                    <a:pt x="694690" y="85090"/>
                    <a:pt x="681990" y="119380"/>
                  </a:cubicBezTo>
                  <a:cubicBezTo>
                    <a:pt x="660400" y="177800"/>
                    <a:pt x="662940" y="223520"/>
                    <a:pt x="662940" y="223520"/>
                  </a:cubicBezTo>
                  <a:lnTo>
                    <a:pt x="990600" y="234950"/>
                  </a:lnTo>
                  <a:cubicBezTo>
                    <a:pt x="990600" y="234950"/>
                    <a:pt x="998220" y="179070"/>
                    <a:pt x="985520" y="133350"/>
                  </a:cubicBezTo>
                  <a:cubicBezTo>
                    <a:pt x="970280" y="85090"/>
                    <a:pt x="972820" y="60960"/>
                    <a:pt x="948690" y="33020"/>
                  </a:cubicBezTo>
                  <a:close/>
                  <a:moveTo>
                    <a:pt x="1621790" y="43180"/>
                  </a:moveTo>
                  <a:cubicBezTo>
                    <a:pt x="1607820" y="27940"/>
                    <a:pt x="1590040" y="26670"/>
                    <a:pt x="1568450" y="19050"/>
                  </a:cubicBezTo>
                  <a:cubicBezTo>
                    <a:pt x="1568450" y="19050"/>
                    <a:pt x="1524000" y="15240"/>
                    <a:pt x="1508760" y="19050"/>
                  </a:cubicBezTo>
                  <a:cubicBezTo>
                    <a:pt x="1494790" y="22860"/>
                    <a:pt x="1457960" y="3810"/>
                    <a:pt x="1418590" y="27940"/>
                  </a:cubicBezTo>
                  <a:cubicBezTo>
                    <a:pt x="1374140" y="54610"/>
                    <a:pt x="1366520" y="96520"/>
                    <a:pt x="1353820" y="130810"/>
                  </a:cubicBezTo>
                  <a:cubicBezTo>
                    <a:pt x="1332230" y="189230"/>
                    <a:pt x="1355090" y="234950"/>
                    <a:pt x="1355090" y="234950"/>
                  </a:cubicBezTo>
                  <a:lnTo>
                    <a:pt x="1673860" y="223520"/>
                  </a:lnTo>
                  <a:cubicBezTo>
                    <a:pt x="1673860" y="223520"/>
                    <a:pt x="1686560" y="195580"/>
                    <a:pt x="1672590" y="149860"/>
                  </a:cubicBezTo>
                  <a:cubicBezTo>
                    <a:pt x="1657350" y="100330"/>
                    <a:pt x="1645920" y="71120"/>
                    <a:pt x="1621790" y="43180"/>
                  </a:cubicBezTo>
                  <a:close/>
                </a:path>
              </a:pathLst>
            </a:custGeom>
            <a:solidFill>
              <a:srgbClr val="BEE1D3"/>
            </a:solidFill>
          </p:spPr>
        </p:sp>
      </p:grpSp>
      <p:grpSp>
        <p:nvGrpSpPr>
          <p:cNvPr id="4" name="Group 4"/>
          <p:cNvGrpSpPr/>
          <p:nvPr/>
        </p:nvGrpSpPr>
        <p:grpSpPr>
          <a:xfrm rot="5400000">
            <a:off x="7510294" y="-1366843"/>
            <a:ext cx="10947164" cy="13020689"/>
            <a:chOff x="0" y="0"/>
            <a:chExt cx="3806190" cy="452712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806190" cy="4539193"/>
            </a:xfrm>
            <a:custGeom>
              <a:avLst/>
              <a:gdLst/>
              <a:ahLst/>
              <a:cxnLst/>
              <a:rect l="l" t="t" r="r" b="b"/>
              <a:pathLst>
                <a:path w="3806190" h="4539193">
                  <a:moveTo>
                    <a:pt x="3793490" y="364363"/>
                  </a:moveTo>
                  <a:cubicBezTo>
                    <a:pt x="3755390" y="110363"/>
                    <a:pt x="3653790" y="8763"/>
                    <a:pt x="3425190" y="34163"/>
                  </a:cubicBezTo>
                  <a:cubicBezTo>
                    <a:pt x="3229991" y="55880"/>
                    <a:pt x="3069590" y="193421"/>
                    <a:pt x="3069590" y="389763"/>
                  </a:cubicBezTo>
                  <a:cubicBezTo>
                    <a:pt x="3069590" y="193421"/>
                    <a:pt x="2910332" y="34163"/>
                    <a:pt x="2713990" y="34163"/>
                  </a:cubicBezTo>
                  <a:cubicBezTo>
                    <a:pt x="2517648" y="34163"/>
                    <a:pt x="2358390" y="193421"/>
                    <a:pt x="2358390" y="389763"/>
                  </a:cubicBezTo>
                  <a:cubicBezTo>
                    <a:pt x="2358390" y="201295"/>
                    <a:pt x="2288159" y="30861"/>
                    <a:pt x="2091690" y="17399"/>
                  </a:cubicBezTo>
                  <a:lnTo>
                    <a:pt x="2091690" y="16383"/>
                  </a:lnTo>
                  <a:cubicBezTo>
                    <a:pt x="2091690" y="16383"/>
                    <a:pt x="2051431" y="12573"/>
                    <a:pt x="2051431" y="12573"/>
                  </a:cubicBezTo>
                  <a:lnTo>
                    <a:pt x="1828800" y="12573"/>
                  </a:lnTo>
                  <a:cubicBezTo>
                    <a:pt x="1812290" y="11811"/>
                    <a:pt x="1795399" y="11811"/>
                    <a:pt x="1778000" y="12573"/>
                  </a:cubicBezTo>
                  <a:cubicBezTo>
                    <a:pt x="1581785" y="21717"/>
                    <a:pt x="1422400" y="171831"/>
                    <a:pt x="1422400" y="368173"/>
                  </a:cubicBezTo>
                  <a:cubicBezTo>
                    <a:pt x="1422400" y="171831"/>
                    <a:pt x="1263142" y="12573"/>
                    <a:pt x="1066800" y="12573"/>
                  </a:cubicBezTo>
                  <a:cubicBezTo>
                    <a:pt x="870458" y="12573"/>
                    <a:pt x="711200" y="171831"/>
                    <a:pt x="711200" y="368173"/>
                  </a:cubicBezTo>
                  <a:cubicBezTo>
                    <a:pt x="711200" y="171958"/>
                    <a:pt x="520700" y="0"/>
                    <a:pt x="419100" y="0"/>
                  </a:cubicBezTo>
                  <a:cubicBezTo>
                    <a:pt x="222758" y="0"/>
                    <a:pt x="88900" y="127000"/>
                    <a:pt x="25400" y="317500"/>
                  </a:cubicBezTo>
                  <a:lnTo>
                    <a:pt x="0" y="546100"/>
                  </a:lnTo>
                  <a:lnTo>
                    <a:pt x="0" y="3933530"/>
                  </a:lnTo>
                  <a:lnTo>
                    <a:pt x="12700" y="4124030"/>
                  </a:lnTo>
                  <a:cubicBezTo>
                    <a:pt x="63500" y="4339930"/>
                    <a:pt x="164592" y="4525477"/>
                    <a:pt x="355600" y="4479630"/>
                  </a:cubicBezTo>
                  <a:cubicBezTo>
                    <a:pt x="673100" y="4403430"/>
                    <a:pt x="711200" y="4307672"/>
                    <a:pt x="711200" y="4111330"/>
                  </a:cubicBezTo>
                  <a:cubicBezTo>
                    <a:pt x="711200" y="4307672"/>
                    <a:pt x="870458" y="4466930"/>
                    <a:pt x="1066800" y="4466930"/>
                  </a:cubicBezTo>
                  <a:cubicBezTo>
                    <a:pt x="1263142" y="4466930"/>
                    <a:pt x="1422400" y="4307672"/>
                    <a:pt x="1422400" y="4111330"/>
                  </a:cubicBezTo>
                  <a:cubicBezTo>
                    <a:pt x="1422400" y="4307672"/>
                    <a:pt x="1460500" y="4517730"/>
                    <a:pt x="1752600" y="4505030"/>
                  </a:cubicBezTo>
                  <a:cubicBezTo>
                    <a:pt x="1756918" y="4504903"/>
                    <a:pt x="1761109" y="4504395"/>
                    <a:pt x="1765300" y="4504014"/>
                  </a:cubicBezTo>
                  <a:lnTo>
                    <a:pt x="1765300" y="4505538"/>
                  </a:lnTo>
                  <a:cubicBezTo>
                    <a:pt x="1765300" y="4505538"/>
                    <a:pt x="1875790" y="4505538"/>
                    <a:pt x="1875790" y="4505538"/>
                  </a:cubicBezTo>
                  <a:lnTo>
                    <a:pt x="1990090" y="4508840"/>
                  </a:lnTo>
                  <a:lnTo>
                    <a:pt x="1990090" y="4508459"/>
                  </a:lnTo>
                  <a:cubicBezTo>
                    <a:pt x="1994154" y="4508586"/>
                    <a:pt x="1998218" y="4508840"/>
                    <a:pt x="2002790" y="4508840"/>
                  </a:cubicBezTo>
                  <a:cubicBezTo>
                    <a:pt x="2256790" y="4508840"/>
                    <a:pt x="2358390" y="4329262"/>
                    <a:pt x="2358390" y="4132793"/>
                  </a:cubicBezTo>
                  <a:cubicBezTo>
                    <a:pt x="2358390" y="4329135"/>
                    <a:pt x="2517648" y="4488393"/>
                    <a:pt x="2713990" y="4488393"/>
                  </a:cubicBezTo>
                  <a:cubicBezTo>
                    <a:pt x="2910332" y="4488393"/>
                    <a:pt x="3069590" y="4329135"/>
                    <a:pt x="3069590" y="4132793"/>
                  </a:cubicBezTo>
                  <a:cubicBezTo>
                    <a:pt x="3069590" y="4329135"/>
                    <a:pt x="3107690" y="4539193"/>
                    <a:pt x="3399790" y="4526493"/>
                  </a:cubicBezTo>
                  <a:cubicBezTo>
                    <a:pt x="3596005" y="4517984"/>
                    <a:pt x="3734181" y="4408002"/>
                    <a:pt x="3768090" y="4272493"/>
                  </a:cubicBezTo>
                  <a:cubicBezTo>
                    <a:pt x="3806190" y="4120093"/>
                    <a:pt x="3806190" y="3967693"/>
                    <a:pt x="3806190" y="3967693"/>
                  </a:cubicBezTo>
                  <a:lnTo>
                    <a:pt x="3806190" y="567563"/>
                  </a:lnTo>
                  <a:lnTo>
                    <a:pt x="3793490" y="364363"/>
                  </a:lnTo>
                  <a:close/>
                </a:path>
              </a:pathLst>
            </a:custGeom>
            <a:solidFill>
              <a:srgbClr val="2C3242"/>
            </a:solidFill>
          </p:spPr>
        </p:sp>
      </p:grpSp>
      <p:grpSp>
        <p:nvGrpSpPr>
          <p:cNvPr id="6" name="Group 6"/>
          <p:cNvGrpSpPr/>
          <p:nvPr/>
        </p:nvGrpSpPr>
        <p:grpSpPr>
          <a:xfrm rot="3156588">
            <a:off x="990107" y="1303699"/>
            <a:ext cx="3890885" cy="3344303"/>
            <a:chOff x="0" y="0"/>
            <a:chExt cx="2186795" cy="1879600"/>
          </a:xfrm>
        </p:grpSpPr>
        <p:sp>
          <p:nvSpPr>
            <p:cNvPr id="7" name="Freeform 7"/>
            <p:cNvSpPr/>
            <p:nvPr/>
          </p:nvSpPr>
          <p:spPr>
            <a:xfrm>
              <a:off x="-127" y="127"/>
              <a:ext cx="2186796" cy="1894840"/>
            </a:xfrm>
            <a:custGeom>
              <a:avLst/>
              <a:gdLst/>
              <a:ahLst/>
              <a:cxnLst/>
              <a:rect l="l" t="t" r="r" b="b"/>
              <a:pathLst>
                <a:path w="2186796" h="1894840">
                  <a:moveTo>
                    <a:pt x="2174222" y="478409"/>
                  </a:moveTo>
                  <a:cubicBezTo>
                    <a:pt x="2157458" y="339471"/>
                    <a:pt x="2170285" y="200660"/>
                    <a:pt x="2123422" y="132461"/>
                  </a:cubicBezTo>
                  <a:cubicBezTo>
                    <a:pt x="2063986" y="45720"/>
                    <a:pt x="1933938" y="19050"/>
                    <a:pt x="1806049" y="36703"/>
                  </a:cubicBezTo>
                  <a:cubicBezTo>
                    <a:pt x="1696322" y="51816"/>
                    <a:pt x="1668381" y="86233"/>
                    <a:pt x="1602976" y="179832"/>
                  </a:cubicBezTo>
                  <a:cubicBezTo>
                    <a:pt x="1552049" y="252603"/>
                    <a:pt x="1514076" y="403225"/>
                    <a:pt x="1514076" y="510032"/>
                  </a:cubicBezTo>
                  <a:cubicBezTo>
                    <a:pt x="1514076" y="372364"/>
                    <a:pt x="1530078" y="197739"/>
                    <a:pt x="1450576" y="116713"/>
                  </a:cubicBezTo>
                  <a:cubicBezTo>
                    <a:pt x="1389235" y="54102"/>
                    <a:pt x="1202114" y="68326"/>
                    <a:pt x="1067816" y="68326"/>
                  </a:cubicBezTo>
                  <a:cubicBezTo>
                    <a:pt x="994156" y="68326"/>
                    <a:pt x="883285" y="53340"/>
                    <a:pt x="826643" y="100965"/>
                  </a:cubicBezTo>
                  <a:cubicBezTo>
                    <a:pt x="732028" y="180340"/>
                    <a:pt x="712343" y="357632"/>
                    <a:pt x="712343" y="510032"/>
                  </a:cubicBezTo>
                  <a:cubicBezTo>
                    <a:pt x="712343" y="370332"/>
                    <a:pt x="695833" y="186309"/>
                    <a:pt x="623443" y="100965"/>
                  </a:cubicBezTo>
                  <a:cubicBezTo>
                    <a:pt x="569341" y="37211"/>
                    <a:pt x="475742" y="0"/>
                    <a:pt x="432308" y="0"/>
                  </a:cubicBezTo>
                  <a:cubicBezTo>
                    <a:pt x="331216" y="0"/>
                    <a:pt x="169799" y="59563"/>
                    <a:pt x="102870" y="132461"/>
                  </a:cubicBezTo>
                  <a:cubicBezTo>
                    <a:pt x="39878" y="201168"/>
                    <a:pt x="52070" y="305943"/>
                    <a:pt x="26670" y="446913"/>
                  </a:cubicBezTo>
                  <a:lnTo>
                    <a:pt x="13970" y="730885"/>
                  </a:lnTo>
                  <a:lnTo>
                    <a:pt x="1270" y="858139"/>
                  </a:lnTo>
                  <a:lnTo>
                    <a:pt x="1270" y="903478"/>
                  </a:lnTo>
                  <a:lnTo>
                    <a:pt x="0" y="1009142"/>
                  </a:lnTo>
                  <a:cubicBezTo>
                    <a:pt x="0" y="1009142"/>
                    <a:pt x="12700" y="1226820"/>
                    <a:pt x="25654" y="1410081"/>
                  </a:cubicBezTo>
                  <a:cubicBezTo>
                    <a:pt x="31369" y="1491742"/>
                    <a:pt x="90170" y="1621790"/>
                    <a:pt x="177546" y="1703070"/>
                  </a:cubicBezTo>
                  <a:cubicBezTo>
                    <a:pt x="286385" y="1804289"/>
                    <a:pt x="433959" y="1894840"/>
                    <a:pt x="673354" y="1877314"/>
                  </a:cubicBezTo>
                  <a:cubicBezTo>
                    <a:pt x="1265948" y="1839341"/>
                    <a:pt x="1449687" y="1877314"/>
                    <a:pt x="1682224" y="1847088"/>
                  </a:cubicBezTo>
                  <a:cubicBezTo>
                    <a:pt x="1905617" y="1818005"/>
                    <a:pt x="2082782" y="1683893"/>
                    <a:pt x="2121771" y="1457198"/>
                  </a:cubicBezTo>
                  <a:cubicBezTo>
                    <a:pt x="2160760" y="1230503"/>
                    <a:pt x="2186160" y="1025398"/>
                    <a:pt x="2186160" y="1025398"/>
                  </a:cubicBezTo>
                  <a:lnTo>
                    <a:pt x="2186795" y="938657"/>
                  </a:lnTo>
                  <a:lnTo>
                    <a:pt x="2186795" y="730885"/>
                  </a:lnTo>
                  <a:lnTo>
                    <a:pt x="2174095" y="478409"/>
                  </a:lnTo>
                  <a:close/>
                </a:path>
              </a:pathLst>
            </a:custGeom>
            <a:solidFill>
              <a:srgbClr val="BEE1D3"/>
            </a:solidFill>
          </p:spPr>
        </p:sp>
      </p:grpSp>
      <p:sp>
        <p:nvSpPr>
          <p:cNvPr id="8" name="Freeform 8"/>
          <p:cNvSpPr/>
          <p:nvPr/>
        </p:nvSpPr>
        <p:spPr>
          <a:xfrm>
            <a:off x="-1790499" y="3655541"/>
            <a:ext cx="10512816" cy="11205521"/>
          </a:xfrm>
          <a:custGeom>
            <a:avLst/>
            <a:gdLst/>
            <a:ahLst/>
            <a:cxnLst/>
            <a:rect l="l" t="t" r="r" b="b"/>
            <a:pathLst>
              <a:path w="10512816" h="11205521">
                <a:moveTo>
                  <a:pt x="0" y="0"/>
                </a:moveTo>
                <a:lnTo>
                  <a:pt x="10512816" y="0"/>
                </a:lnTo>
                <a:lnTo>
                  <a:pt x="10512816" y="11205520"/>
                </a:lnTo>
                <a:lnTo>
                  <a:pt x="0" y="112055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 rot="-2256980">
            <a:off x="3225988" y="-2782491"/>
            <a:ext cx="3544083" cy="3046219"/>
            <a:chOff x="0" y="0"/>
            <a:chExt cx="2186795" cy="1879600"/>
          </a:xfrm>
        </p:grpSpPr>
        <p:sp>
          <p:nvSpPr>
            <p:cNvPr id="10" name="Freeform 10"/>
            <p:cNvSpPr/>
            <p:nvPr/>
          </p:nvSpPr>
          <p:spPr>
            <a:xfrm>
              <a:off x="-127" y="127"/>
              <a:ext cx="2186796" cy="1894840"/>
            </a:xfrm>
            <a:custGeom>
              <a:avLst/>
              <a:gdLst/>
              <a:ahLst/>
              <a:cxnLst/>
              <a:rect l="l" t="t" r="r" b="b"/>
              <a:pathLst>
                <a:path w="2186796" h="1894840">
                  <a:moveTo>
                    <a:pt x="2174222" y="478409"/>
                  </a:moveTo>
                  <a:cubicBezTo>
                    <a:pt x="2157458" y="339471"/>
                    <a:pt x="2170285" y="200660"/>
                    <a:pt x="2123422" y="132461"/>
                  </a:cubicBezTo>
                  <a:cubicBezTo>
                    <a:pt x="2063986" y="45720"/>
                    <a:pt x="1933938" y="19050"/>
                    <a:pt x="1806049" y="36703"/>
                  </a:cubicBezTo>
                  <a:cubicBezTo>
                    <a:pt x="1696322" y="51816"/>
                    <a:pt x="1668381" y="86233"/>
                    <a:pt x="1602976" y="179832"/>
                  </a:cubicBezTo>
                  <a:cubicBezTo>
                    <a:pt x="1552049" y="252603"/>
                    <a:pt x="1514076" y="403225"/>
                    <a:pt x="1514076" y="510032"/>
                  </a:cubicBezTo>
                  <a:cubicBezTo>
                    <a:pt x="1514076" y="372364"/>
                    <a:pt x="1530078" y="197739"/>
                    <a:pt x="1450576" y="116713"/>
                  </a:cubicBezTo>
                  <a:cubicBezTo>
                    <a:pt x="1389235" y="54102"/>
                    <a:pt x="1202114" y="68326"/>
                    <a:pt x="1067816" y="68326"/>
                  </a:cubicBezTo>
                  <a:cubicBezTo>
                    <a:pt x="994156" y="68326"/>
                    <a:pt x="883285" y="53340"/>
                    <a:pt x="826643" y="100965"/>
                  </a:cubicBezTo>
                  <a:cubicBezTo>
                    <a:pt x="732028" y="180340"/>
                    <a:pt x="712343" y="357632"/>
                    <a:pt x="712343" y="510032"/>
                  </a:cubicBezTo>
                  <a:cubicBezTo>
                    <a:pt x="712343" y="370332"/>
                    <a:pt x="695833" y="186309"/>
                    <a:pt x="623443" y="100965"/>
                  </a:cubicBezTo>
                  <a:cubicBezTo>
                    <a:pt x="569341" y="37211"/>
                    <a:pt x="475742" y="0"/>
                    <a:pt x="432308" y="0"/>
                  </a:cubicBezTo>
                  <a:cubicBezTo>
                    <a:pt x="331216" y="0"/>
                    <a:pt x="169799" y="59563"/>
                    <a:pt x="102870" y="132461"/>
                  </a:cubicBezTo>
                  <a:cubicBezTo>
                    <a:pt x="39878" y="201168"/>
                    <a:pt x="52070" y="305943"/>
                    <a:pt x="26670" y="446913"/>
                  </a:cubicBezTo>
                  <a:lnTo>
                    <a:pt x="13970" y="730885"/>
                  </a:lnTo>
                  <a:lnTo>
                    <a:pt x="1270" y="858139"/>
                  </a:lnTo>
                  <a:lnTo>
                    <a:pt x="1270" y="903478"/>
                  </a:lnTo>
                  <a:lnTo>
                    <a:pt x="0" y="1009142"/>
                  </a:lnTo>
                  <a:cubicBezTo>
                    <a:pt x="0" y="1009142"/>
                    <a:pt x="12700" y="1226820"/>
                    <a:pt x="25654" y="1410081"/>
                  </a:cubicBezTo>
                  <a:cubicBezTo>
                    <a:pt x="31369" y="1491742"/>
                    <a:pt x="90170" y="1621790"/>
                    <a:pt x="177546" y="1703070"/>
                  </a:cubicBezTo>
                  <a:cubicBezTo>
                    <a:pt x="286385" y="1804289"/>
                    <a:pt x="433959" y="1894840"/>
                    <a:pt x="673354" y="1877314"/>
                  </a:cubicBezTo>
                  <a:cubicBezTo>
                    <a:pt x="1265948" y="1839341"/>
                    <a:pt x="1449687" y="1877314"/>
                    <a:pt x="1682224" y="1847088"/>
                  </a:cubicBezTo>
                  <a:cubicBezTo>
                    <a:pt x="1905617" y="1818005"/>
                    <a:pt x="2082782" y="1683893"/>
                    <a:pt x="2121771" y="1457198"/>
                  </a:cubicBezTo>
                  <a:cubicBezTo>
                    <a:pt x="2160760" y="1230503"/>
                    <a:pt x="2186160" y="1025398"/>
                    <a:pt x="2186160" y="1025398"/>
                  </a:cubicBezTo>
                  <a:lnTo>
                    <a:pt x="2186795" y="938657"/>
                  </a:lnTo>
                  <a:lnTo>
                    <a:pt x="2186795" y="730885"/>
                  </a:lnTo>
                  <a:lnTo>
                    <a:pt x="2174095" y="478409"/>
                  </a:lnTo>
                  <a:close/>
                </a:path>
              </a:pathLst>
            </a:custGeom>
            <a:solidFill>
              <a:srgbClr val="BEE1D3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630374" y="1697565"/>
            <a:ext cx="2146839" cy="1866571"/>
            <a:chOff x="0" y="0"/>
            <a:chExt cx="2862450" cy="2488761"/>
          </a:xfrm>
        </p:grpSpPr>
        <p:sp>
          <p:nvSpPr>
            <p:cNvPr id="12" name="Freeform 12"/>
            <p:cNvSpPr/>
            <p:nvPr/>
          </p:nvSpPr>
          <p:spPr>
            <a:xfrm rot="1396672">
              <a:off x="1552369" y="604330"/>
              <a:ext cx="1003625" cy="1757657"/>
            </a:xfrm>
            <a:custGeom>
              <a:avLst/>
              <a:gdLst/>
              <a:ahLst/>
              <a:cxnLst/>
              <a:rect l="l" t="t" r="r" b="b"/>
              <a:pathLst>
                <a:path w="1003625" h="1757657">
                  <a:moveTo>
                    <a:pt x="0" y="0"/>
                  </a:moveTo>
                  <a:lnTo>
                    <a:pt x="1003625" y="0"/>
                  </a:lnTo>
                  <a:lnTo>
                    <a:pt x="1003625" y="1757656"/>
                  </a:lnTo>
                  <a:lnTo>
                    <a:pt x="0" y="17576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 rot="-1067495">
              <a:off x="244531" y="111301"/>
              <a:ext cx="1003625" cy="1757657"/>
            </a:xfrm>
            <a:custGeom>
              <a:avLst/>
              <a:gdLst/>
              <a:ahLst/>
              <a:cxnLst/>
              <a:rect l="l" t="t" r="r" b="b"/>
              <a:pathLst>
                <a:path w="1003625" h="1757657">
                  <a:moveTo>
                    <a:pt x="0" y="0"/>
                  </a:moveTo>
                  <a:lnTo>
                    <a:pt x="1003625" y="0"/>
                  </a:lnTo>
                  <a:lnTo>
                    <a:pt x="1003625" y="1757656"/>
                  </a:lnTo>
                  <a:lnTo>
                    <a:pt x="0" y="17576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4" name="Freeform 14"/>
          <p:cNvSpPr/>
          <p:nvPr/>
        </p:nvSpPr>
        <p:spPr>
          <a:xfrm rot="1803995">
            <a:off x="8666307" y="1049505"/>
            <a:ext cx="1312831" cy="1296123"/>
          </a:xfrm>
          <a:custGeom>
            <a:avLst/>
            <a:gdLst/>
            <a:ahLst/>
            <a:cxnLst/>
            <a:rect l="l" t="t" r="r" b="b"/>
            <a:pathLst>
              <a:path w="1312831" h="1296123">
                <a:moveTo>
                  <a:pt x="0" y="0"/>
                </a:moveTo>
                <a:lnTo>
                  <a:pt x="1312831" y="0"/>
                </a:lnTo>
                <a:lnTo>
                  <a:pt x="1312831" y="1296122"/>
                </a:lnTo>
                <a:lnTo>
                  <a:pt x="0" y="12961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3115748">
            <a:off x="15726615" y="7492875"/>
            <a:ext cx="998619" cy="1843088"/>
          </a:xfrm>
          <a:custGeom>
            <a:avLst/>
            <a:gdLst/>
            <a:ahLst/>
            <a:cxnLst/>
            <a:rect l="l" t="t" r="r" b="b"/>
            <a:pathLst>
              <a:path w="998619" h="1843088">
                <a:moveTo>
                  <a:pt x="0" y="0"/>
                </a:moveTo>
                <a:lnTo>
                  <a:pt x="998619" y="0"/>
                </a:lnTo>
                <a:lnTo>
                  <a:pt x="998619" y="1843088"/>
                </a:lnTo>
                <a:lnTo>
                  <a:pt x="0" y="18430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2356396" y="6893324"/>
            <a:ext cx="2993603" cy="2772824"/>
          </a:xfrm>
          <a:custGeom>
            <a:avLst/>
            <a:gdLst/>
            <a:ahLst/>
            <a:cxnLst/>
            <a:rect l="l" t="t" r="r" b="b"/>
            <a:pathLst>
              <a:path w="2993602" h="2772824">
                <a:moveTo>
                  <a:pt x="0" y="0"/>
                </a:moveTo>
                <a:lnTo>
                  <a:pt x="2993602" y="0"/>
                </a:lnTo>
                <a:lnTo>
                  <a:pt x="2993602" y="2772824"/>
                </a:lnTo>
                <a:lnTo>
                  <a:pt x="0" y="277282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6473531" y="2835732"/>
            <a:ext cx="10675495" cy="3590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16"/>
              </a:lnSpc>
            </a:pPr>
            <a:r>
              <a:rPr lang="en-US" sz="11680" b="1" dirty="0">
                <a:solidFill>
                  <a:srgbClr val="FFFFFF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💡</a:t>
            </a:r>
            <a:r>
              <a:rPr lang="en-US" sz="11680" b="1" dirty="0" err="1">
                <a:solidFill>
                  <a:srgbClr val="FFFFFF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Découvre</a:t>
            </a:r>
            <a:r>
              <a:rPr lang="en-US" sz="11680" b="1" dirty="0">
                <a:solidFill>
                  <a:srgbClr val="FFFFFF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 </a:t>
            </a:r>
            <a:r>
              <a:rPr lang="en-US" sz="11680" b="1" dirty="0" err="1">
                <a:solidFill>
                  <a:srgbClr val="FFFFFF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mes</a:t>
            </a:r>
            <a:r>
              <a:rPr lang="en-US" sz="11680" b="1" dirty="0">
                <a:solidFill>
                  <a:srgbClr val="FFFFFF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 talents !  </a:t>
            </a:r>
          </a:p>
        </p:txBody>
      </p:sp>
    </p:spTree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32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-1131364" y="-1053820"/>
            <a:ext cx="10947164" cy="12394640"/>
            <a:chOff x="0" y="0"/>
            <a:chExt cx="3806190" cy="4309459"/>
          </a:xfrm>
        </p:grpSpPr>
        <p:sp>
          <p:nvSpPr>
            <p:cNvPr id="3" name="Freeform 3">
              <a:hlinkClick r:id="rId2" tooltip="https://www.keamk.com"/>
            </p:cNvPr>
            <p:cNvSpPr/>
            <p:nvPr/>
          </p:nvSpPr>
          <p:spPr>
            <a:xfrm>
              <a:off x="0" y="0"/>
              <a:ext cx="3806190" cy="4321524"/>
            </a:xfrm>
            <a:custGeom>
              <a:avLst/>
              <a:gdLst/>
              <a:ahLst/>
              <a:cxnLst/>
              <a:rect l="l" t="t" r="r" b="b"/>
              <a:pathLst>
                <a:path w="3806190" h="4321524">
                  <a:moveTo>
                    <a:pt x="3793490" y="364363"/>
                  </a:moveTo>
                  <a:cubicBezTo>
                    <a:pt x="3755390" y="110363"/>
                    <a:pt x="3653790" y="8763"/>
                    <a:pt x="3425190" y="34163"/>
                  </a:cubicBezTo>
                  <a:cubicBezTo>
                    <a:pt x="3229991" y="55880"/>
                    <a:pt x="3069590" y="193421"/>
                    <a:pt x="3069590" y="389763"/>
                  </a:cubicBezTo>
                  <a:cubicBezTo>
                    <a:pt x="3069590" y="193421"/>
                    <a:pt x="2910332" y="34163"/>
                    <a:pt x="2713990" y="34163"/>
                  </a:cubicBezTo>
                  <a:cubicBezTo>
                    <a:pt x="2517648" y="34163"/>
                    <a:pt x="2358390" y="193421"/>
                    <a:pt x="2358390" y="389763"/>
                  </a:cubicBezTo>
                  <a:cubicBezTo>
                    <a:pt x="2358390" y="201295"/>
                    <a:pt x="2288159" y="30861"/>
                    <a:pt x="2091690" y="17399"/>
                  </a:cubicBezTo>
                  <a:lnTo>
                    <a:pt x="2091690" y="16383"/>
                  </a:lnTo>
                  <a:cubicBezTo>
                    <a:pt x="2091690" y="16383"/>
                    <a:pt x="2051431" y="12573"/>
                    <a:pt x="2051431" y="12573"/>
                  </a:cubicBezTo>
                  <a:lnTo>
                    <a:pt x="1828800" y="12573"/>
                  </a:lnTo>
                  <a:cubicBezTo>
                    <a:pt x="1812290" y="11811"/>
                    <a:pt x="1795399" y="11811"/>
                    <a:pt x="1778000" y="12573"/>
                  </a:cubicBezTo>
                  <a:cubicBezTo>
                    <a:pt x="1581785" y="21717"/>
                    <a:pt x="1422400" y="171831"/>
                    <a:pt x="1422400" y="368173"/>
                  </a:cubicBezTo>
                  <a:cubicBezTo>
                    <a:pt x="1422400" y="171831"/>
                    <a:pt x="1263142" y="12573"/>
                    <a:pt x="1066800" y="12573"/>
                  </a:cubicBezTo>
                  <a:cubicBezTo>
                    <a:pt x="870458" y="12573"/>
                    <a:pt x="711200" y="171831"/>
                    <a:pt x="711200" y="368173"/>
                  </a:cubicBezTo>
                  <a:cubicBezTo>
                    <a:pt x="711200" y="171958"/>
                    <a:pt x="520700" y="0"/>
                    <a:pt x="419100" y="0"/>
                  </a:cubicBezTo>
                  <a:cubicBezTo>
                    <a:pt x="222758" y="0"/>
                    <a:pt x="88900" y="127000"/>
                    <a:pt x="25400" y="317500"/>
                  </a:cubicBezTo>
                  <a:lnTo>
                    <a:pt x="0" y="546100"/>
                  </a:lnTo>
                  <a:lnTo>
                    <a:pt x="0" y="3715861"/>
                  </a:lnTo>
                  <a:lnTo>
                    <a:pt x="12700" y="3906361"/>
                  </a:lnTo>
                  <a:cubicBezTo>
                    <a:pt x="63500" y="4122261"/>
                    <a:pt x="164592" y="4307808"/>
                    <a:pt x="355600" y="4261961"/>
                  </a:cubicBezTo>
                  <a:cubicBezTo>
                    <a:pt x="673100" y="4185761"/>
                    <a:pt x="711200" y="4090003"/>
                    <a:pt x="711200" y="3893661"/>
                  </a:cubicBezTo>
                  <a:cubicBezTo>
                    <a:pt x="711200" y="4090003"/>
                    <a:pt x="870458" y="4249261"/>
                    <a:pt x="1066800" y="4249261"/>
                  </a:cubicBezTo>
                  <a:cubicBezTo>
                    <a:pt x="1263142" y="4249261"/>
                    <a:pt x="1422400" y="4090003"/>
                    <a:pt x="1422400" y="3893661"/>
                  </a:cubicBezTo>
                  <a:cubicBezTo>
                    <a:pt x="1422400" y="4090003"/>
                    <a:pt x="1460500" y="4300061"/>
                    <a:pt x="1752600" y="4287361"/>
                  </a:cubicBezTo>
                  <a:cubicBezTo>
                    <a:pt x="1756918" y="4287234"/>
                    <a:pt x="1761109" y="4286726"/>
                    <a:pt x="1765300" y="4286345"/>
                  </a:cubicBezTo>
                  <a:lnTo>
                    <a:pt x="1765300" y="4287869"/>
                  </a:lnTo>
                  <a:cubicBezTo>
                    <a:pt x="1765300" y="4287869"/>
                    <a:pt x="1875790" y="4287869"/>
                    <a:pt x="1875790" y="4287869"/>
                  </a:cubicBezTo>
                  <a:lnTo>
                    <a:pt x="1990090" y="4291171"/>
                  </a:lnTo>
                  <a:lnTo>
                    <a:pt x="1990090" y="4290790"/>
                  </a:lnTo>
                  <a:cubicBezTo>
                    <a:pt x="1994154" y="4290917"/>
                    <a:pt x="1998218" y="4291171"/>
                    <a:pt x="2002790" y="4291171"/>
                  </a:cubicBezTo>
                  <a:cubicBezTo>
                    <a:pt x="2256790" y="4291171"/>
                    <a:pt x="2358390" y="4111593"/>
                    <a:pt x="2358390" y="3915124"/>
                  </a:cubicBezTo>
                  <a:cubicBezTo>
                    <a:pt x="2358390" y="4111466"/>
                    <a:pt x="2517648" y="4270724"/>
                    <a:pt x="2713990" y="4270724"/>
                  </a:cubicBezTo>
                  <a:cubicBezTo>
                    <a:pt x="2910332" y="4270724"/>
                    <a:pt x="3069590" y="4111466"/>
                    <a:pt x="3069590" y="3915124"/>
                  </a:cubicBezTo>
                  <a:cubicBezTo>
                    <a:pt x="3069590" y="4111466"/>
                    <a:pt x="3107690" y="4321524"/>
                    <a:pt x="3399790" y="4308824"/>
                  </a:cubicBezTo>
                  <a:cubicBezTo>
                    <a:pt x="3596005" y="4300315"/>
                    <a:pt x="3734181" y="4190333"/>
                    <a:pt x="3768090" y="4054824"/>
                  </a:cubicBezTo>
                  <a:cubicBezTo>
                    <a:pt x="3806190" y="3902424"/>
                    <a:pt x="3806190" y="3750024"/>
                    <a:pt x="3806190" y="3750024"/>
                  </a:cubicBezTo>
                  <a:lnTo>
                    <a:pt x="3806190" y="567563"/>
                  </a:lnTo>
                  <a:lnTo>
                    <a:pt x="3793490" y="364363"/>
                  </a:lnTo>
                  <a:close/>
                </a:path>
              </a:pathLst>
            </a:custGeom>
            <a:solidFill>
              <a:srgbClr val="F8F8F8"/>
            </a:solidFill>
          </p:spPr>
        </p:sp>
      </p:grpSp>
      <p:sp>
        <p:nvSpPr>
          <p:cNvPr id="4" name="Freeform 4"/>
          <p:cNvSpPr/>
          <p:nvPr/>
        </p:nvSpPr>
        <p:spPr>
          <a:xfrm flipH="1">
            <a:off x="9429749" y="4636542"/>
            <a:ext cx="9225659" cy="11300917"/>
          </a:xfrm>
          <a:custGeom>
            <a:avLst/>
            <a:gdLst/>
            <a:ahLst/>
            <a:cxnLst/>
            <a:rect l="l" t="t" r="r" b="b"/>
            <a:pathLst>
              <a:path w="9225658" h="11300917">
                <a:moveTo>
                  <a:pt x="9225658" y="0"/>
                </a:moveTo>
                <a:lnTo>
                  <a:pt x="0" y="0"/>
                </a:lnTo>
                <a:lnTo>
                  <a:pt x="0" y="11300918"/>
                </a:lnTo>
                <a:lnTo>
                  <a:pt x="9225658" y="11300918"/>
                </a:lnTo>
                <a:lnTo>
                  <a:pt x="9225658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102259" y="1256672"/>
            <a:ext cx="582743" cy="575325"/>
          </a:xfrm>
          <a:custGeom>
            <a:avLst/>
            <a:gdLst/>
            <a:ahLst/>
            <a:cxnLst/>
            <a:rect l="l" t="t" r="r" b="b"/>
            <a:pathLst>
              <a:path w="582742" h="575325">
                <a:moveTo>
                  <a:pt x="0" y="0"/>
                </a:moveTo>
                <a:lnTo>
                  <a:pt x="582742" y="0"/>
                </a:lnTo>
                <a:lnTo>
                  <a:pt x="582742" y="575325"/>
                </a:lnTo>
                <a:lnTo>
                  <a:pt x="0" y="5753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7072993" y="1165626"/>
            <a:ext cx="582743" cy="575325"/>
          </a:xfrm>
          <a:custGeom>
            <a:avLst/>
            <a:gdLst/>
            <a:ahLst/>
            <a:cxnLst/>
            <a:rect l="l" t="t" r="r" b="b"/>
            <a:pathLst>
              <a:path w="582742" h="575325">
                <a:moveTo>
                  <a:pt x="0" y="0"/>
                </a:moveTo>
                <a:lnTo>
                  <a:pt x="582742" y="0"/>
                </a:lnTo>
                <a:lnTo>
                  <a:pt x="582742" y="575325"/>
                </a:lnTo>
                <a:lnTo>
                  <a:pt x="0" y="5753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1110312" y="1028701"/>
            <a:ext cx="6366321" cy="3358684"/>
            <a:chOff x="0" y="0"/>
            <a:chExt cx="5720698" cy="3018072"/>
          </a:xfrm>
        </p:grpSpPr>
        <p:sp>
          <p:nvSpPr>
            <p:cNvPr id="8" name="Freeform 8"/>
            <p:cNvSpPr/>
            <p:nvPr/>
          </p:nvSpPr>
          <p:spPr>
            <a:xfrm>
              <a:off x="-10795" y="-1905"/>
              <a:ext cx="5731366" cy="3019850"/>
            </a:xfrm>
            <a:custGeom>
              <a:avLst/>
              <a:gdLst/>
              <a:ahLst/>
              <a:cxnLst/>
              <a:rect l="l" t="t" r="r" b="b"/>
              <a:pathLst>
                <a:path w="5731366" h="3019850">
                  <a:moveTo>
                    <a:pt x="5715237" y="186309"/>
                  </a:moveTo>
                  <a:cubicBezTo>
                    <a:pt x="5714856" y="125349"/>
                    <a:pt x="5724254" y="8509"/>
                    <a:pt x="5724254" y="8509"/>
                  </a:cubicBezTo>
                  <a:lnTo>
                    <a:pt x="5579347" y="6223"/>
                  </a:lnTo>
                  <a:lnTo>
                    <a:pt x="5373861" y="16002"/>
                  </a:lnTo>
                  <a:cubicBezTo>
                    <a:pt x="5373861" y="16002"/>
                    <a:pt x="5040232" y="0"/>
                    <a:pt x="5008355" y="14986"/>
                  </a:cubicBezTo>
                  <a:cubicBezTo>
                    <a:pt x="4976351" y="29972"/>
                    <a:pt x="4910438" y="6223"/>
                    <a:pt x="4910438" y="6223"/>
                  </a:cubicBezTo>
                  <a:lnTo>
                    <a:pt x="931164" y="4318"/>
                  </a:lnTo>
                  <a:lnTo>
                    <a:pt x="640207" y="3556"/>
                  </a:lnTo>
                  <a:lnTo>
                    <a:pt x="413258" y="11430"/>
                  </a:lnTo>
                  <a:lnTo>
                    <a:pt x="149479" y="10668"/>
                  </a:lnTo>
                  <a:lnTo>
                    <a:pt x="49403" y="1905"/>
                  </a:lnTo>
                  <a:cubicBezTo>
                    <a:pt x="33528" y="1905"/>
                    <a:pt x="20701" y="14605"/>
                    <a:pt x="20701" y="30480"/>
                  </a:cubicBezTo>
                  <a:lnTo>
                    <a:pt x="36957" y="275590"/>
                  </a:lnTo>
                  <a:lnTo>
                    <a:pt x="19177" y="546989"/>
                  </a:lnTo>
                  <a:lnTo>
                    <a:pt x="17018" y="2374182"/>
                  </a:lnTo>
                  <a:lnTo>
                    <a:pt x="25019" y="2552998"/>
                  </a:lnTo>
                  <a:cubicBezTo>
                    <a:pt x="25019" y="2552998"/>
                    <a:pt x="0" y="2594146"/>
                    <a:pt x="16002" y="2754166"/>
                  </a:cubicBezTo>
                  <a:cubicBezTo>
                    <a:pt x="32004" y="2914186"/>
                    <a:pt x="49276" y="3009436"/>
                    <a:pt x="49276" y="3009436"/>
                  </a:cubicBezTo>
                  <a:lnTo>
                    <a:pt x="132842" y="3009690"/>
                  </a:lnTo>
                  <a:lnTo>
                    <a:pt x="305562" y="2993180"/>
                  </a:lnTo>
                  <a:lnTo>
                    <a:pt x="532511" y="3010706"/>
                  </a:lnTo>
                  <a:lnTo>
                    <a:pt x="771144" y="3019850"/>
                  </a:lnTo>
                  <a:lnTo>
                    <a:pt x="906526" y="2994704"/>
                  </a:lnTo>
                  <a:lnTo>
                    <a:pt x="1008761" y="3011976"/>
                  </a:lnTo>
                  <a:lnTo>
                    <a:pt x="4975208" y="3013881"/>
                  </a:lnTo>
                  <a:lnTo>
                    <a:pt x="5218159" y="3014516"/>
                  </a:lnTo>
                  <a:lnTo>
                    <a:pt x="5455014" y="3004864"/>
                  </a:lnTo>
                  <a:lnTo>
                    <a:pt x="5641323" y="3015659"/>
                  </a:lnTo>
                  <a:lnTo>
                    <a:pt x="5718793" y="3015913"/>
                  </a:lnTo>
                  <a:lnTo>
                    <a:pt x="5719174" y="2867958"/>
                  </a:lnTo>
                  <a:lnTo>
                    <a:pt x="5719428" y="2754293"/>
                  </a:lnTo>
                  <a:lnTo>
                    <a:pt x="5711554" y="2548807"/>
                  </a:lnTo>
                  <a:lnTo>
                    <a:pt x="5720444" y="2380659"/>
                  </a:lnTo>
                  <a:lnTo>
                    <a:pt x="5722222" y="671576"/>
                  </a:lnTo>
                  <a:lnTo>
                    <a:pt x="5731366" y="424561"/>
                  </a:lnTo>
                  <a:cubicBezTo>
                    <a:pt x="5731366" y="424561"/>
                    <a:pt x="5715364" y="247015"/>
                    <a:pt x="5714983" y="186055"/>
                  </a:cubicBezTo>
                  <a:close/>
                </a:path>
              </a:pathLst>
            </a:custGeom>
            <a:solidFill>
              <a:srgbClr val="BEE1D3"/>
            </a:solidFill>
          </p:spPr>
          <p:txBody>
            <a:bodyPr/>
            <a:lstStyle/>
            <a:p>
              <a:endParaRPr lang="fr-FR" dirty="0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1427302" y="3878771"/>
            <a:ext cx="5732340" cy="257147"/>
            <a:chOff x="0" y="0"/>
            <a:chExt cx="3746500" cy="509270"/>
          </a:xfrm>
        </p:grpSpPr>
        <p:sp>
          <p:nvSpPr>
            <p:cNvPr id="10" name="Freeform 10"/>
            <p:cNvSpPr/>
            <p:nvPr/>
          </p:nvSpPr>
          <p:spPr>
            <a:xfrm>
              <a:off x="219710" y="191770"/>
              <a:ext cx="10913259" cy="125730"/>
            </a:xfrm>
            <a:custGeom>
              <a:avLst/>
              <a:gdLst/>
              <a:ahLst/>
              <a:cxnLst/>
              <a:rect l="l" t="t" r="r" b="b"/>
              <a:pathLst>
                <a:path w="10913259" h="125730">
                  <a:moveTo>
                    <a:pt x="67310" y="26670"/>
                  </a:moveTo>
                  <a:lnTo>
                    <a:pt x="435610" y="2540"/>
                  </a:lnTo>
                  <a:lnTo>
                    <a:pt x="435610" y="54610"/>
                  </a:lnTo>
                  <a:lnTo>
                    <a:pt x="435610" y="123190"/>
                  </a:lnTo>
                  <a:lnTo>
                    <a:pt x="417830" y="123190"/>
                  </a:lnTo>
                  <a:lnTo>
                    <a:pt x="377190" y="119380"/>
                  </a:lnTo>
                  <a:lnTo>
                    <a:pt x="323850" y="124460"/>
                  </a:lnTo>
                  <a:lnTo>
                    <a:pt x="269240" y="124460"/>
                  </a:lnTo>
                  <a:lnTo>
                    <a:pt x="110490" y="123190"/>
                  </a:lnTo>
                  <a:lnTo>
                    <a:pt x="87630" y="115570"/>
                  </a:lnTo>
                  <a:lnTo>
                    <a:pt x="54610" y="125730"/>
                  </a:lnTo>
                  <a:lnTo>
                    <a:pt x="0" y="121920"/>
                  </a:lnTo>
                  <a:lnTo>
                    <a:pt x="0" y="26670"/>
                  </a:lnTo>
                  <a:lnTo>
                    <a:pt x="67310" y="26670"/>
                  </a:lnTo>
                  <a:close/>
                  <a:moveTo>
                    <a:pt x="1271738" y="24130"/>
                  </a:moveTo>
                  <a:lnTo>
                    <a:pt x="1271738" y="106680"/>
                  </a:lnTo>
                  <a:lnTo>
                    <a:pt x="2444815" y="107950"/>
                  </a:lnTo>
                  <a:lnTo>
                    <a:pt x="2687520" y="107950"/>
                  </a:lnTo>
                  <a:lnTo>
                    <a:pt x="2924447" y="102870"/>
                  </a:lnTo>
                  <a:lnTo>
                    <a:pt x="3184488" y="120650"/>
                  </a:lnTo>
                  <a:lnTo>
                    <a:pt x="3184488" y="52070"/>
                  </a:lnTo>
                  <a:lnTo>
                    <a:pt x="3184488" y="25400"/>
                  </a:lnTo>
                  <a:lnTo>
                    <a:pt x="1566452" y="24130"/>
                  </a:lnTo>
                  <a:cubicBezTo>
                    <a:pt x="1560673" y="24130"/>
                    <a:pt x="1271738" y="24130"/>
                    <a:pt x="1271738" y="24130"/>
                  </a:cubicBezTo>
                  <a:close/>
                  <a:moveTo>
                    <a:pt x="9257904" y="11430"/>
                  </a:moveTo>
                  <a:lnTo>
                    <a:pt x="9159666" y="3810"/>
                  </a:lnTo>
                  <a:lnTo>
                    <a:pt x="8477779" y="2540"/>
                  </a:lnTo>
                  <a:lnTo>
                    <a:pt x="8240852" y="2540"/>
                  </a:lnTo>
                  <a:lnTo>
                    <a:pt x="8009704" y="7620"/>
                  </a:lnTo>
                  <a:lnTo>
                    <a:pt x="7830565" y="2540"/>
                  </a:lnTo>
                  <a:lnTo>
                    <a:pt x="7749662" y="2540"/>
                  </a:lnTo>
                  <a:lnTo>
                    <a:pt x="7749662" y="71120"/>
                  </a:lnTo>
                  <a:lnTo>
                    <a:pt x="7749662" y="123190"/>
                  </a:lnTo>
                  <a:lnTo>
                    <a:pt x="9333026" y="99060"/>
                  </a:lnTo>
                  <a:lnTo>
                    <a:pt x="9621961" y="99060"/>
                  </a:lnTo>
                  <a:lnTo>
                    <a:pt x="9621961" y="3810"/>
                  </a:lnTo>
                  <a:lnTo>
                    <a:pt x="9390813" y="0"/>
                  </a:lnTo>
                  <a:lnTo>
                    <a:pt x="9257904" y="11430"/>
                  </a:lnTo>
                  <a:close/>
                  <a:moveTo>
                    <a:pt x="6004495" y="26670"/>
                  </a:moveTo>
                  <a:lnTo>
                    <a:pt x="5039452" y="17780"/>
                  </a:lnTo>
                  <a:lnTo>
                    <a:pt x="4819861" y="22860"/>
                  </a:lnTo>
                  <a:lnTo>
                    <a:pt x="4577156" y="73660"/>
                  </a:lnTo>
                  <a:lnTo>
                    <a:pt x="4577156" y="100330"/>
                  </a:lnTo>
                  <a:lnTo>
                    <a:pt x="6079618" y="101600"/>
                  </a:lnTo>
                  <a:lnTo>
                    <a:pt x="6351217" y="101600"/>
                  </a:lnTo>
                  <a:lnTo>
                    <a:pt x="6351217" y="19050"/>
                  </a:lnTo>
                  <a:lnTo>
                    <a:pt x="6131626" y="15240"/>
                  </a:lnTo>
                  <a:lnTo>
                    <a:pt x="6004495" y="26670"/>
                  </a:lnTo>
                  <a:close/>
                  <a:moveTo>
                    <a:pt x="10557659" y="0"/>
                  </a:moveTo>
                  <a:lnTo>
                    <a:pt x="10492889" y="0"/>
                  </a:lnTo>
                  <a:lnTo>
                    <a:pt x="10492889" y="82550"/>
                  </a:lnTo>
                  <a:lnTo>
                    <a:pt x="10544959" y="86360"/>
                  </a:lnTo>
                  <a:lnTo>
                    <a:pt x="10574169" y="74930"/>
                  </a:lnTo>
                  <a:lnTo>
                    <a:pt x="10597030" y="82550"/>
                  </a:lnTo>
                  <a:lnTo>
                    <a:pt x="10750699" y="83820"/>
                  </a:lnTo>
                  <a:lnTo>
                    <a:pt x="10804040" y="83820"/>
                  </a:lnTo>
                  <a:lnTo>
                    <a:pt x="10856109" y="78740"/>
                  </a:lnTo>
                  <a:lnTo>
                    <a:pt x="10896749" y="71120"/>
                  </a:lnTo>
                  <a:lnTo>
                    <a:pt x="10913259" y="71120"/>
                  </a:lnTo>
                  <a:lnTo>
                    <a:pt x="10913259" y="27940"/>
                  </a:lnTo>
                  <a:lnTo>
                    <a:pt x="10913259" y="0"/>
                  </a:lnTo>
                  <a:lnTo>
                    <a:pt x="10557659" y="0"/>
                  </a:lnTo>
                  <a:close/>
                </a:path>
              </a:pathLst>
            </a:custGeom>
            <a:solidFill>
              <a:srgbClr val="D66A2E"/>
            </a:solidFill>
          </p:spPr>
        </p:sp>
      </p:grpSp>
      <p:grpSp>
        <p:nvGrpSpPr>
          <p:cNvPr id="11" name="Group 11"/>
          <p:cNvGrpSpPr/>
          <p:nvPr/>
        </p:nvGrpSpPr>
        <p:grpSpPr>
          <a:xfrm rot="-2476220">
            <a:off x="16847140" y="7618149"/>
            <a:ext cx="3816427" cy="3280305"/>
            <a:chOff x="0" y="0"/>
            <a:chExt cx="2186795" cy="1879600"/>
          </a:xfrm>
        </p:grpSpPr>
        <p:sp>
          <p:nvSpPr>
            <p:cNvPr id="12" name="Freeform 12"/>
            <p:cNvSpPr/>
            <p:nvPr/>
          </p:nvSpPr>
          <p:spPr>
            <a:xfrm>
              <a:off x="-127" y="127"/>
              <a:ext cx="2186796" cy="1894840"/>
            </a:xfrm>
            <a:custGeom>
              <a:avLst/>
              <a:gdLst/>
              <a:ahLst/>
              <a:cxnLst/>
              <a:rect l="l" t="t" r="r" b="b"/>
              <a:pathLst>
                <a:path w="2186796" h="1894840">
                  <a:moveTo>
                    <a:pt x="2174222" y="478409"/>
                  </a:moveTo>
                  <a:cubicBezTo>
                    <a:pt x="2157458" y="339471"/>
                    <a:pt x="2170285" y="200660"/>
                    <a:pt x="2123422" y="132461"/>
                  </a:cubicBezTo>
                  <a:cubicBezTo>
                    <a:pt x="2063986" y="45720"/>
                    <a:pt x="1933938" y="19050"/>
                    <a:pt x="1806049" y="36703"/>
                  </a:cubicBezTo>
                  <a:cubicBezTo>
                    <a:pt x="1696322" y="51816"/>
                    <a:pt x="1668381" y="86233"/>
                    <a:pt x="1602976" y="179832"/>
                  </a:cubicBezTo>
                  <a:cubicBezTo>
                    <a:pt x="1552049" y="252603"/>
                    <a:pt x="1514076" y="403225"/>
                    <a:pt x="1514076" y="510032"/>
                  </a:cubicBezTo>
                  <a:cubicBezTo>
                    <a:pt x="1514076" y="372364"/>
                    <a:pt x="1530078" y="197739"/>
                    <a:pt x="1450576" y="116713"/>
                  </a:cubicBezTo>
                  <a:cubicBezTo>
                    <a:pt x="1389235" y="54102"/>
                    <a:pt x="1202114" y="68326"/>
                    <a:pt x="1067816" y="68326"/>
                  </a:cubicBezTo>
                  <a:cubicBezTo>
                    <a:pt x="994156" y="68326"/>
                    <a:pt x="883285" y="53340"/>
                    <a:pt x="826643" y="100965"/>
                  </a:cubicBezTo>
                  <a:cubicBezTo>
                    <a:pt x="732028" y="180340"/>
                    <a:pt x="712343" y="357632"/>
                    <a:pt x="712343" y="510032"/>
                  </a:cubicBezTo>
                  <a:cubicBezTo>
                    <a:pt x="712343" y="370332"/>
                    <a:pt x="695833" y="186309"/>
                    <a:pt x="623443" y="100965"/>
                  </a:cubicBezTo>
                  <a:cubicBezTo>
                    <a:pt x="569341" y="37211"/>
                    <a:pt x="475742" y="0"/>
                    <a:pt x="432308" y="0"/>
                  </a:cubicBezTo>
                  <a:cubicBezTo>
                    <a:pt x="331216" y="0"/>
                    <a:pt x="169799" y="59563"/>
                    <a:pt x="102870" y="132461"/>
                  </a:cubicBezTo>
                  <a:cubicBezTo>
                    <a:pt x="39878" y="201168"/>
                    <a:pt x="52070" y="305943"/>
                    <a:pt x="26670" y="446913"/>
                  </a:cubicBezTo>
                  <a:lnTo>
                    <a:pt x="13970" y="730885"/>
                  </a:lnTo>
                  <a:lnTo>
                    <a:pt x="1270" y="858139"/>
                  </a:lnTo>
                  <a:lnTo>
                    <a:pt x="1270" y="903478"/>
                  </a:lnTo>
                  <a:lnTo>
                    <a:pt x="0" y="1009142"/>
                  </a:lnTo>
                  <a:cubicBezTo>
                    <a:pt x="0" y="1009142"/>
                    <a:pt x="12700" y="1226820"/>
                    <a:pt x="25654" y="1410081"/>
                  </a:cubicBezTo>
                  <a:cubicBezTo>
                    <a:pt x="31369" y="1491742"/>
                    <a:pt x="90170" y="1621790"/>
                    <a:pt x="177546" y="1703070"/>
                  </a:cubicBezTo>
                  <a:cubicBezTo>
                    <a:pt x="286385" y="1804289"/>
                    <a:pt x="433959" y="1894840"/>
                    <a:pt x="673354" y="1877314"/>
                  </a:cubicBezTo>
                  <a:cubicBezTo>
                    <a:pt x="1265948" y="1839341"/>
                    <a:pt x="1449687" y="1877314"/>
                    <a:pt x="1682224" y="1847088"/>
                  </a:cubicBezTo>
                  <a:cubicBezTo>
                    <a:pt x="1905617" y="1818005"/>
                    <a:pt x="2082782" y="1683893"/>
                    <a:pt x="2121771" y="1457198"/>
                  </a:cubicBezTo>
                  <a:cubicBezTo>
                    <a:pt x="2160760" y="1230503"/>
                    <a:pt x="2186160" y="1025398"/>
                    <a:pt x="2186160" y="1025398"/>
                  </a:cubicBezTo>
                  <a:lnTo>
                    <a:pt x="2186795" y="938657"/>
                  </a:lnTo>
                  <a:lnTo>
                    <a:pt x="2186795" y="730885"/>
                  </a:lnTo>
                  <a:lnTo>
                    <a:pt x="2174095" y="478409"/>
                  </a:lnTo>
                  <a:close/>
                </a:path>
              </a:pathLst>
            </a:custGeom>
            <a:solidFill>
              <a:srgbClr val="BEE1D3"/>
            </a:solidFill>
          </p:spPr>
        </p:sp>
      </p:grpSp>
      <p:sp>
        <p:nvSpPr>
          <p:cNvPr id="13" name="Freeform 13"/>
          <p:cNvSpPr/>
          <p:nvPr/>
        </p:nvSpPr>
        <p:spPr>
          <a:xfrm>
            <a:off x="1028701" y="2428910"/>
            <a:ext cx="6627035" cy="4415263"/>
          </a:xfrm>
          <a:custGeom>
            <a:avLst/>
            <a:gdLst/>
            <a:ahLst/>
            <a:cxnLst/>
            <a:rect l="l" t="t" r="r" b="b"/>
            <a:pathLst>
              <a:path w="6627035" h="4415262">
                <a:moveTo>
                  <a:pt x="0" y="0"/>
                </a:moveTo>
                <a:lnTo>
                  <a:pt x="6627035" y="0"/>
                </a:lnTo>
                <a:lnTo>
                  <a:pt x="6627035" y="4415262"/>
                </a:lnTo>
                <a:lnTo>
                  <a:pt x="0" y="441526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2685002" y="931097"/>
            <a:ext cx="7821447" cy="9154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69"/>
              </a:lnSpc>
              <a:spcBef>
                <a:spcPct val="0"/>
              </a:spcBef>
            </a:pPr>
            <a:r>
              <a:rPr lang="en-US" sz="5549" b="1" dirty="0">
                <a:solidFill>
                  <a:srgbClr val="121212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Mon </a:t>
            </a:r>
            <a:r>
              <a:rPr lang="en-US" sz="5549" b="1" dirty="0" err="1">
                <a:solidFill>
                  <a:srgbClr val="121212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binôme</a:t>
            </a:r>
            <a:endParaRPr lang="en-US" sz="5549" b="1" dirty="0">
              <a:solidFill>
                <a:srgbClr val="121212"/>
              </a:solidFill>
              <a:latin typeface="Cooper BT Bold"/>
              <a:ea typeface="Cooper BT Bold"/>
              <a:cs typeface="Cooper BT Bold"/>
              <a:sym typeface="Cooper BT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1554302" y="1913816"/>
            <a:ext cx="5478340" cy="1042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27"/>
              </a:lnSpc>
            </a:pPr>
            <a:r>
              <a:rPr lang="en-US" sz="3175" b="1" dirty="0" err="1">
                <a:solidFill>
                  <a:srgbClr val="121212"/>
                </a:solidFill>
                <a:latin typeface="Nunito Bold"/>
                <a:ea typeface="Nunito Bold"/>
                <a:cs typeface="Nunito Bold"/>
                <a:sym typeface="Nunito Bold"/>
              </a:rPr>
              <a:t>Constitue</a:t>
            </a:r>
            <a:r>
              <a:rPr lang="en-US" sz="3175" b="1" dirty="0">
                <a:solidFill>
                  <a:srgbClr val="121212"/>
                </a:solidFill>
                <a:latin typeface="Nunito Bold"/>
                <a:ea typeface="Nunito Bold"/>
                <a:cs typeface="Nunito Bold"/>
                <a:sym typeface="Nunito Bold"/>
              </a:rPr>
              <a:t> un </a:t>
            </a:r>
            <a:r>
              <a:rPr lang="en-US" sz="3175" b="1" dirty="0" err="1">
                <a:solidFill>
                  <a:srgbClr val="121212"/>
                </a:solidFill>
                <a:latin typeface="Nunito Bold"/>
                <a:ea typeface="Nunito Bold"/>
                <a:cs typeface="Nunito Bold"/>
                <a:sym typeface="Nunito Bold"/>
              </a:rPr>
              <a:t>binôme</a:t>
            </a:r>
            <a:r>
              <a:rPr lang="en-US" sz="3175" b="1" dirty="0">
                <a:solidFill>
                  <a:srgbClr val="121212"/>
                </a:solidFill>
                <a:latin typeface="Nunito Bold"/>
                <a:ea typeface="Nunito Bold"/>
                <a:cs typeface="Nunito Bold"/>
                <a:sym typeface="Nunito Bold"/>
              </a:rPr>
              <a:t> de manière </a:t>
            </a:r>
            <a:r>
              <a:rPr lang="en-US" sz="3175" b="1" dirty="0" err="1">
                <a:solidFill>
                  <a:srgbClr val="121212"/>
                </a:solidFill>
                <a:latin typeface="Nunito Bold"/>
                <a:ea typeface="Nunito Bold"/>
                <a:cs typeface="Nunito Bold"/>
                <a:sym typeface="Nunito Bold"/>
              </a:rPr>
              <a:t>aléatoire</a:t>
            </a:r>
            <a:endParaRPr lang="en-US" sz="3175" b="1" dirty="0">
              <a:solidFill>
                <a:srgbClr val="121212"/>
              </a:solidFill>
              <a:latin typeface="Nunito Bold"/>
              <a:ea typeface="Nunito Bold"/>
              <a:cs typeface="Nunito Bold"/>
              <a:sym typeface="Nunito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7197644" y="9229726"/>
            <a:ext cx="275717" cy="30970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b="1">
                <a:solidFill>
                  <a:srgbClr val="2C3242"/>
                </a:solidFill>
                <a:latin typeface="Nunito Bold"/>
                <a:ea typeface="Nunito Bold"/>
                <a:cs typeface="Nunito Bold"/>
                <a:sym typeface="Nunito Bold"/>
              </a:rPr>
              <a:t>13</a:t>
            </a:r>
          </a:p>
        </p:txBody>
      </p:sp>
      <p:pic>
        <p:nvPicPr>
          <p:cNvPr id="17" name="Graphique 16" descr="Internet avec un remplissage uni">
            <a:extLst>
              <a:ext uri="{FF2B5EF4-FFF2-40B4-BE49-F238E27FC236}">
                <a16:creationId xmlns:a16="http://schemas.microsoft.com/office/drawing/2014/main" id="{8B391773-6D27-F045-1613-82F20FC404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039764" y="6844172"/>
            <a:ext cx="3094835" cy="3094835"/>
          </a:xfrm>
          <a:prstGeom prst="rect">
            <a:avLst/>
          </a:prstGeom>
        </p:spPr>
      </p:pic>
    </p:spTree>
  </p:cSld>
  <p:clrMapOvr>
    <a:masterClrMapping/>
  </p:clrMapOvr>
  <p:transition spd="slow">
    <p:push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BB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2700000">
            <a:off x="2965414" y="3246075"/>
            <a:ext cx="5195047" cy="4137829"/>
            <a:chOff x="0" y="0"/>
            <a:chExt cx="1666875" cy="13276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67002" cy="1327785"/>
            </a:xfrm>
            <a:custGeom>
              <a:avLst/>
              <a:gdLst/>
              <a:ahLst/>
              <a:cxnLst/>
              <a:rect l="l" t="t" r="r" b="b"/>
              <a:pathLst>
                <a:path w="1667002" h="1327785">
                  <a:moveTo>
                    <a:pt x="3175" y="0"/>
                  </a:moveTo>
                  <a:lnTo>
                    <a:pt x="175133" y="12700"/>
                  </a:lnTo>
                  <a:lnTo>
                    <a:pt x="1437386" y="12700"/>
                  </a:lnTo>
                  <a:cubicBezTo>
                    <a:pt x="1438402" y="12700"/>
                    <a:pt x="1477772" y="14097"/>
                    <a:pt x="1548892" y="25400"/>
                  </a:cubicBezTo>
                  <a:cubicBezTo>
                    <a:pt x="1628902" y="38100"/>
                    <a:pt x="1634617" y="38100"/>
                    <a:pt x="1634617" y="38100"/>
                  </a:cubicBezTo>
                  <a:lnTo>
                    <a:pt x="1634617" y="319278"/>
                  </a:lnTo>
                  <a:lnTo>
                    <a:pt x="1542415" y="341503"/>
                  </a:lnTo>
                  <a:lnTo>
                    <a:pt x="1477645" y="340614"/>
                  </a:lnTo>
                  <a:lnTo>
                    <a:pt x="1336802" y="343027"/>
                  </a:lnTo>
                  <a:lnTo>
                    <a:pt x="1641602" y="399034"/>
                  </a:lnTo>
                  <a:lnTo>
                    <a:pt x="1641602" y="749427"/>
                  </a:lnTo>
                  <a:lnTo>
                    <a:pt x="1654302" y="971677"/>
                  </a:lnTo>
                  <a:lnTo>
                    <a:pt x="1349502" y="978027"/>
                  </a:lnTo>
                  <a:lnTo>
                    <a:pt x="1451102" y="1003427"/>
                  </a:lnTo>
                  <a:cubicBezTo>
                    <a:pt x="1452245" y="1009142"/>
                    <a:pt x="1540002" y="1003427"/>
                    <a:pt x="1580642" y="1014857"/>
                  </a:cubicBezTo>
                  <a:cubicBezTo>
                    <a:pt x="1629029" y="1028446"/>
                    <a:pt x="1654302" y="1041527"/>
                    <a:pt x="1654302" y="1041527"/>
                  </a:cubicBezTo>
                  <a:cubicBezTo>
                    <a:pt x="1654302" y="1041527"/>
                    <a:pt x="1653159" y="1116711"/>
                    <a:pt x="1660017" y="1168019"/>
                  </a:cubicBezTo>
                  <a:cubicBezTo>
                    <a:pt x="1666875" y="1219327"/>
                    <a:pt x="1660017" y="1257681"/>
                    <a:pt x="1660017" y="1257681"/>
                  </a:cubicBezTo>
                  <a:lnTo>
                    <a:pt x="1667002" y="1295527"/>
                  </a:lnTo>
                  <a:lnTo>
                    <a:pt x="1527302" y="1308227"/>
                  </a:lnTo>
                  <a:cubicBezTo>
                    <a:pt x="1527302" y="1308227"/>
                    <a:pt x="1421638" y="1309116"/>
                    <a:pt x="1372870" y="1315085"/>
                  </a:cubicBezTo>
                  <a:cubicBezTo>
                    <a:pt x="1324102" y="1321054"/>
                    <a:pt x="1068070" y="1317371"/>
                    <a:pt x="1068070" y="1317371"/>
                  </a:cubicBezTo>
                  <a:lnTo>
                    <a:pt x="600202" y="1320927"/>
                  </a:lnTo>
                  <a:lnTo>
                    <a:pt x="343789" y="1315085"/>
                  </a:lnTo>
                  <a:cubicBezTo>
                    <a:pt x="343789" y="1315085"/>
                    <a:pt x="276987" y="1309243"/>
                    <a:pt x="228981" y="1315085"/>
                  </a:cubicBezTo>
                  <a:cubicBezTo>
                    <a:pt x="180975" y="1320927"/>
                    <a:pt x="153670" y="1327785"/>
                    <a:pt x="153670" y="1327785"/>
                  </a:cubicBezTo>
                  <a:lnTo>
                    <a:pt x="49657" y="1327785"/>
                  </a:lnTo>
                  <a:lnTo>
                    <a:pt x="36957" y="1117727"/>
                  </a:lnTo>
                  <a:cubicBezTo>
                    <a:pt x="36957" y="1117727"/>
                    <a:pt x="68580" y="1126363"/>
                    <a:pt x="169291" y="1071245"/>
                  </a:cubicBezTo>
                  <a:cubicBezTo>
                    <a:pt x="270002" y="1016127"/>
                    <a:pt x="295402" y="1003427"/>
                    <a:pt x="295402" y="1003427"/>
                  </a:cubicBezTo>
                  <a:lnTo>
                    <a:pt x="29845" y="1034542"/>
                  </a:lnTo>
                  <a:cubicBezTo>
                    <a:pt x="17653" y="970915"/>
                    <a:pt x="3302" y="749427"/>
                    <a:pt x="3302" y="749427"/>
                  </a:cubicBezTo>
                  <a:lnTo>
                    <a:pt x="381" y="502920"/>
                  </a:lnTo>
                  <a:lnTo>
                    <a:pt x="2032" y="337185"/>
                  </a:lnTo>
                  <a:lnTo>
                    <a:pt x="333375" y="304800"/>
                  </a:lnTo>
                  <a:lnTo>
                    <a:pt x="3175" y="266700"/>
                  </a:lnTo>
                  <a:lnTo>
                    <a:pt x="7112" y="188468"/>
                  </a:lnTo>
                  <a:lnTo>
                    <a:pt x="0" y="77089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BEE1D3"/>
            </a:solidFill>
          </p:spPr>
        </p:sp>
      </p:grpSp>
      <p:grpSp>
        <p:nvGrpSpPr>
          <p:cNvPr id="4" name="Group 4"/>
          <p:cNvGrpSpPr/>
          <p:nvPr/>
        </p:nvGrpSpPr>
        <p:grpSpPr>
          <a:xfrm rot="240929">
            <a:off x="7029045" y="8710518"/>
            <a:ext cx="2761804" cy="685351"/>
            <a:chOff x="0" y="0"/>
            <a:chExt cx="2922270" cy="725170"/>
          </a:xfrm>
        </p:grpSpPr>
        <p:sp>
          <p:nvSpPr>
            <p:cNvPr id="5" name="Freeform 5"/>
            <p:cNvSpPr/>
            <p:nvPr/>
          </p:nvSpPr>
          <p:spPr>
            <a:xfrm>
              <a:off x="139700" y="182880"/>
              <a:ext cx="2645410" cy="356870"/>
            </a:xfrm>
            <a:custGeom>
              <a:avLst/>
              <a:gdLst/>
              <a:ahLst/>
              <a:cxnLst/>
              <a:rect l="l" t="t" r="r" b="b"/>
              <a:pathLst>
                <a:path w="2645410" h="356870">
                  <a:moveTo>
                    <a:pt x="716280" y="185420"/>
                  </a:moveTo>
                  <a:cubicBezTo>
                    <a:pt x="720090" y="199390"/>
                    <a:pt x="716280" y="240030"/>
                    <a:pt x="716280" y="240030"/>
                  </a:cubicBezTo>
                  <a:cubicBezTo>
                    <a:pt x="708660" y="261620"/>
                    <a:pt x="697230" y="279400"/>
                    <a:pt x="680720" y="293370"/>
                  </a:cubicBezTo>
                  <a:cubicBezTo>
                    <a:pt x="652780" y="317500"/>
                    <a:pt x="623570" y="328930"/>
                    <a:pt x="572770" y="344170"/>
                  </a:cubicBezTo>
                  <a:cubicBezTo>
                    <a:pt x="528320" y="356870"/>
                    <a:pt x="487680" y="345440"/>
                    <a:pt x="487680" y="345440"/>
                  </a:cubicBezTo>
                  <a:lnTo>
                    <a:pt x="487680" y="7620"/>
                  </a:lnTo>
                  <a:cubicBezTo>
                    <a:pt x="487680" y="7620"/>
                    <a:pt x="533400" y="5080"/>
                    <a:pt x="591820" y="26670"/>
                  </a:cubicBezTo>
                  <a:cubicBezTo>
                    <a:pt x="626110" y="39370"/>
                    <a:pt x="668020" y="46990"/>
                    <a:pt x="694690" y="91440"/>
                  </a:cubicBezTo>
                  <a:cubicBezTo>
                    <a:pt x="721360" y="130810"/>
                    <a:pt x="712470" y="171450"/>
                    <a:pt x="716280" y="185420"/>
                  </a:cubicBezTo>
                  <a:close/>
                  <a:moveTo>
                    <a:pt x="1186180" y="86360"/>
                  </a:moveTo>
                  <a:cubicBezTo>
                    <a:pt x="1158240" y="41910"/>
                    <a:pt x="1117600" y="34290"/>
                    <a:pt x="1083310" y="21590"/>
                  </a:cubicBezTo>
                  <a:cubicBezTo>
                    <a:pt x="1024890" y="0"/>
                    <a:pt x="979170" y="21590"/>
                    <a:pt x="979170" y="21590"/>
                  </a:cubicBezTo>
                  <a:lnTo>
                    <a:pt x="990600" y="339090"/>
                  </a:lnTo>
                  <a:cubicBezTo>
                    <a:pt x="990600" y="339090"/>
                    <a:pt x="1018540" y="351790"/>
                    <a:pt x="1064260" y="337820"/>
                  </a:cubicBezTo>
                  <a:cubicBezTo>
                    <a:pt x="1115060" y="322580"/>
                    <a:pt x="1144270" y="311150"/>
                    <a:pt x="1172210" y="287020"/>
                  </a:cubicBezTo>
                  <a:cubicBezTo>
                    <a:pt x="1187450" y="273050"/>
                    <a:pt x="1188720" y="255270"/>
                    <a:pt x="1196340" y="233680"/>
                  </a:cubicBezTo>
                  <a:cubicBezTo>
                    <a:pt x="1196340" y="233680"/>
                    <a:pt x="1200150" y="189230"/>
                    <a:pt x="1196340" y="173990"/>
                  </a:cubicBezTo>
                  <a:cubicBezTo>
                    <a:pt x="1191260" y="161290"/>
                    <a:pt x="1210310" y="125730"/>
                    <a:pt x="1186180" y="86360"/>
                  </a:cubicBezTo>
                  <a:close/>
                  <a:moveTo>
                    <a:pt x="1666240" y="97790"/>
                  </a:moveTo>
                  <a:cubicBezTo>
                    <a:pt x="1639570" y="53340"/>
                    <a:pt x="1609090" y="45720"/>
                    <a:pt x="1574800" y="33020"/>
                  </a:cubicBezTo>
                  <a:cubicBezTo>
                    <a:pt x="1516380" y="11430"/>
                    <a:pt x="1470660" y="13970"/>
                    <a:pt x="1470660" y="13970"/>
                  </a:cubicBezTo>
                  <a:lnTo>
                    <a:pt x="1459230" y="341630"/>
                  </a:lnTo>
                  <a:cubicBezTo>
                    <a:pt x="1459230" y="341630"/>
                    <a:pt x="1515110" y="349250"/>
                    <a:pt x="1560830" y="335280"/>
                  </a:cubicBezTo>
                  <a:cubicBezTo>
                    <a:pt x="1611630" y="320040"/>
                    <a:pt x="1635760" y="322580"/>
                    <a:pt x="1663700" y="298450"/>
                  </a:cubicBezTo>
                  <a:cubicBezTo>
                    <a:pt x="1678940" y="284480"/>
                    <a:pt x="1680210" y="266700"/>
                    <a:pt x="1687830" y="245110"/>
                  </a:cubicBezTo>
                  <a:cubicBezTo>
                    <a:pt x="1687830" y="245110"/>
                    <a:pt x="1691640" y="205740"/>
                    <a:pt x="1687830" y="190500"/>
                  </a:cubicBezTo>
                  <a:cubicBezTo>
                    <a:pt x="1684020" y="175260"/>
                    <a:pt x="1689100" y="137160"/>
                    <a:pt x="1666240" y="97790"/>
                  </a:cubicBezTo>
                  <a:close/>
                  <a:moveTo>
                    <a:pt x="2162810" y="182880"/>
                  </a:moveTo>
                  <a:cubicBezTo>
                    <a:pt x="2166620" y="168910"/>
                    <a:pt x="2162810" y="123190"/>
                    <a:pt x="2162810" y="123190"/>
                  </a:cubicBezTo>
                  <a:cubicBezTo>
                    <a:pt x="2155190" y="101600"/>
                    <a:pt x="2155190" y="83820"/>
                    <a:pt x="2138680" y="69850"/>
                  </a:cubicBezTo>
                  <a:cubicBezTo>
                    <a:pt x="2110740" y="45720"/>
                    <a:pt x="2081530" y="34290"/>
                    <a:pt x="2030730" y="19050"/>
                  </a:cubicBezTo>
                  <a:cubicBezTo>
                    <a:pt x="1986280" y="5080"/>
                    <a:pt x="1957070" y="17780"/>
                    <a:pt x="1957070" y="17780"/>
                  </a:cubicBezTo>
                  <a:lnTo>
                    <a:pt x="1945640" y="335280"/>
                  </a:lnTo>
                  <a:cubicBezTo>
                    <a:pt x="1945640" y="335280"/>
                    <a:pt x="1991360" y="356870"/>
                    <a:pt x="2049780" y="335280"/>
                  </a:cubicBezTo>
                  <a:cubicBezTo>
                    <a:pt x="2084070" y="322580"/>
                    <a:pt x="2125980" y="314960"/>
                    <a:pt x="2152650" y="270510"/>
                  </a:cubicBezTo>
                  <a:cubicBezTo>
                    <a:pt x="2178050" y="233680"/>
                    <a:pt x="2159000" y="196850"/>
                    <a:pt x="2162810" y="182880"/>
                  </a:cubicBezTo>
                  <a:close/>
                  <a:moveTo>
                    <a:pt x="2641600" y="135890"/>
                  </a:moveTo>
                  <a:cubicBezTo>
                    <a:pt x="2633980" y="115570"/>
                    <a:pt x="2633980" y="99060"/>
                    <a:pt x="2618740" y="86360"/>
                  </a:cubicBezTo>
                  <a:cubicBezTo>
                    <a:pt x="2592070" y="63500"/>
                    <a:pt x="2570480" y="66040"/>
                    <a:pt x="2522220" y="52070"/>
                  </a:cubicBezTo>
                  <a:cubicBezTo>
                    <a:pt x="2480310" y="39370"/>
                    <a:pt x="2426970" y="46990"/>
                    <a:pt x="2426970" y="46990"/>
                  </a:cubicBezTo>
                  <a:lnTo>
                    <a:pt x="2437130" y="349250"/>
                  </a:lnTo>
                  <a:cubicBezTo>
                    <a:pt x="2437130" y="349250"/>
                    <a:pt x="2480310" y="351790"/>
                    <a:pt x="2536190" y="331470"/>
                  </a:cubicBezTo>
                  <a:cubicBezTo>
                    <a:pt x="2569210" y="320040"/>
                    <a:pt x="2597150" y="312420"/>
                    <a:pt x="2622550" y="271780"/>
                  </a:cubicBezTo>
                  <a:cubicBezTo>
                    <a:pt x="2645410" y="236220"/>
                    <a:pt x="2637790" y="198120"/>
                    <a:pt x="2641600" y="184150"/>
                  </a:cubicBezTo>
                  <a:cubicBezTo>
                    <a:pt x="2644140" y="172720"/>
                    <a:pt x="2640330" y="135890"/>
                    <a:pt x="2641600" y="135890"/>
                  </a:cubicBezTo>
                  <a:close/>
                  <a:moveTo>
                    <a:pt x="209550" y="86360"/>
                  </a:moveTo>
                  <a:cubicBezTo>
                    <a:pt x="181610" y="41910"/>
                    <a:pt x="142240" y="26670"/>
                    <a:pt x="105410" y="21590"/>
                  </a:cubicBezTo>
                  <a:cubicBezTo>
                    <a:pt x="39370" y="12700"/>
                    <a:pt x="0" y="12700"/>
                    <a:pt x="0" y="12700"/>
                  </a:cubicBezTo>
                  <a:lnTo>
                    <a:pt x="11430" y="340360"/>
                  </a:lnTo>
                  <a:cubicBezTo>
                    <a:pt x="11430" y="340360"/>
                    <a:pt x="40640" y="353060"/>
                    <a:pt x="85090" y="339090"/>
                  </a:cubicBezTo>
                  <a:cubicBezTo>
                    <a:pt x="137160" y="323850"/>
                    <a:pt x="166370" y="312420"/>
                    <a:pt x="194310" y="288290"/>
                  </a:cubicBezTo>
                  <a:cubicBezTo>
                    <a:pt x="210820" y="274320"/>
                    <a:pt x="210820" y="256540"/>
                    <a:pt x="218440" y="234950"/>
                  </a:cubicBezTo>
                  <a:cubicBezTo>
                    <a:pt x="218440" y="234950"/>
                    <a:pt x="233680" y="190500"/>
                    <a:pt x="229870" y="176530"/>
                  </a:cubicBezTo>
                  <a:cubicBezTo>
                    <a:pt x="224790" y="161290"/>
                    <a:pt x="233680" y="124460"/>
                    <a:pt x="209550" y="86360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</p:grpSp>
      <p:sp>
        <p:nvSpPr>
          <p:cNvPr id="6" name="Freeform 6"/>
          <p:cNvSpPr/>
          <p:nvPr/>
        </p:nvSpPr>
        <p:spPr>
          <a:xfrm rot="-4818827">
            <a:off x="1022811" y="4869199"/>
            <a:ext cx="998619" cy="1843088"/>
          </a:xfrm>
          <a:custGeom>
            <a:avLst/>
            <a:gdLst/>
            <a:ahLst/>
            <a:cxnLst/>
            <a:rect l="l" t="t" r="r" b="b"/>
            <a:pathLst>
              <a:path w="998619" h="1843088">
                <a:moveTo>
                  <a:pt x="0" y="0"/>
                </a:moveTo>
                <a:lnTo>
                  <a:pt x="998618" y="0"/>
                </a:lnTo>
                <a:lnTo>
                  <a:pt x="998618" y="1843088"/>
                </a:lnTo>
                <a:lnTo>
                  <a:pt x="0" y="18430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8100000">
            <a:off x="5019623" y="864620"/>
            <a:ext cx="716364" cy="1028720"/>
          </a:xfrm>
          <a:custGeom>
            <a:avLst/>
            <a:gdLst/>
            <a:ahLst/>
            <a:cxnLst/>
            <a:rect l="l" t="t" r="r" b="b"/>
            <a:pathLst>
              <a:path w="716364" h="1028720">
                <a:moveTo>
                  <a:pt x="0" y="0"/>
                </a:moveTo>
                <a:lnTo>
                  <a:pt x="716363" y="0"/>
                </a:lnTo>
                <a:lnTo>
                  <a:pt x="716363" y="1028721"/>
                </a:lnTo>
                <a:lnTo>
                  <a:pt x="0" y="10287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 rot="8822378">
            <a:off x="6579993" y="-1640151"/>
            <a:ext cx="3816427" cy="3280305"/>
            <a:chOff x="0" y="0"/>
            <a:chExt cx="2186795" cy="1879600"/>
          </a:xfrm>
        </p:grpSpPr>
        <p:sp>
          <p:nvSpPr>
            <p:cNvPr id="9" name="Freeform 9"/>
            <p:cNvSpPr/>
            <p:nvPr/>
          </p:nvSpPr>
          <p:spPr>
            <a:xfrm>
              <a:off x="-127" y="127"/>
              <a:ext cx="2186796" cy="1894840"/>
            </a:xfrm>
            <a:custGeom>
              <a:avLst/>
              <a:gdLst/>
              <a:ahLst/>
              <a:cxnLst/>
              <a:rect l="l" t="t" r="r" b="b"/>
              <a:pathLst>
                <a:path w="2186796" h="1894840">
                  <a:moveTo>
                    <a:pt x="2174222" y="478409"/>
                  </a:moveTo>
                  <a:cubicBezTo>
                    <a:pt x="2157458" y="339471"/>
                    <a:pt x="2170285" y="200660"/>
                    <a:pt x="2123422" y="132461"/>
                  </a:cubicBezTo>
                  <a:cubicBezTo>
                    <a:pt x="2063986" y="45720"/>
                    <a:pt x="1933938" y="19050"/>
                    <a:pt x="1806049" y="36703"/>
                  </a:cubicBezTo>
                  <a:cubicBezTo>
                    <a:pt x="1696322" y="51816"/>
                    <a:pt x="1668381" y="86233"/>
                    <a:pt x="1602976" y="179832"/>
                  </a:cubicBezTo>
                  <a:cubicBezTo>
                    <a:pt x="1552049" y="252603"/>
                    <a:pt x="1514076" y="403225"/>
                    <a:pt x="1514076" y="510032"/>
                  </a:cubicBezTo>
                  <a:cubicBezTo>
                    <a:pt x="1514076" y="372364"/>
                    <a:pt x="1530078" y="197739"/>
                    <a:pt x="1450576" y="116713"/>
                  </a:cubicBezTo>
                  <a:cubicBezTo>
                    <a:pt x="1389235" y="54102"/>
                    <a:pt x="1202114" y="68326"/>
                    <a:pt x="1067816" y="68326"/>
                  </a:cubicBezTo>
                  <a:cubicBezTo>
                    <a:pt x="994156" y="68326"/>
                    <a:pt x="883285" y="53340"/>
                    <a:pt x="826643" y="100965"/>
                  </a:cubicBezTo>
                  <a:cubicBezTo>
                    <a:pt x="732028" y="180340"/>
                    <a:pt x="712343" y="357632"/>
                    <a:pt x="712343" y="510032"/>
                  </a:cubicBezTo>
                  <a:cubicBezTo>
                    <a:pt x="712343" y="370332"/>
                    <a:pt x="695833" y="186309"/>
                    <a:pt x="623443" y="100965"/>
                  </a:cubicBezTo>
                  <a:cubicBezTo>
                    <a:pt x="569341" y="37211"/>
                    <a:pt x="475742" y="0"/>
                    <a:pt x="432308" y="0"/>
                  </a:cubicBezTo>
                  <a:cubicBezTo>
                    <a:pt x="331216" y="0"/>
                    <a:pt x="169799" y="59563"/>
                    <a:pt x="102870" y="132461"/>
                  </a:cubicBezTo>
                  <a:cubicBezTo>
                    <a:pt x="39878" y="201168"/>
                    <a:pt x="52070" y="305943"/>
                    <a:pt x="26670" y="446913"/>
                  </a:cubicBezTo>
                  <a:lnTo>
                    <a:pt x="13970" y="730885"/>
                  </a:lnTo>
                  <a:lnTo>
                    <a:pt x="1270" y="858139"/>
                  </a:lnTo>
                  <a:lnTo>
                    <a:pt x="1270" y="903478"/>
                  </a:lnTo>
                  <a:lnTo>
                    <a:pt x="0" y="1009142"/>
                  </a:lnTo>
                  <a:cubicBezTo>
                    <a:pt x="0" y="1009142"/>
                    <a:pt x="12700" y="1226820"/>
                    <a:pt x="25654" y="1410081"/>
                  </a:cubicBezTo>
                  <a:cubicBezTo>
                    <a:pt x="31369" y="1491742"/>
                    <a:pt x="90170" y="1621790"/>
                    <a:pt x="177546" y="1703070"/>
                  </a:cubicBezTo>
                  <a:cubicBezTo>
                    <a:pt x="286385" y="1804289"/>
                    <a:pt x="433959" y="1894840"/>
                    <a:pt x="673354" y="1877314"/>
                  </a:cubicBezTo>
                  <a:cubicBezTo>
                    <a:pt x="1265948" y="1839341"/>
                    <a:pt x="1449687" y="1877314"/>
                    <a:pt x="1682224" y="1847088"/>
                  </a:cubicBezTo>
                  <a:cubicBezTo>
                    <a:pt x="1905617" y="1818005"/>
                    <a:pt x="2082782" y="1683893"/>
                    <a:pt x="2121771" y="1457198"/>
                  </a:cubicBezTo>
                  <a:cubicBezTo>
                    <a:pt x="2160760" y="1230503"/>
                    <a:pt x="2186160" y="1025398"/>
                    <a:pt x="2186160" y="1025398"/>
                  </a:cubicBezTo>
                  <a:lnTo>
                    <a:pt x="2186795" y="938657"/>
                  </a:lnTo>
                  <a:lnTo>
                    <a:pt x="2186795" y="730885"/>
                  </a:lnTo>
                  <a:lnTo>
                    <a:pt x="2174095" y="478409"/>
                  </a:lnTo>
                  <a:close/>
                </a:path>
              </a:pathLst>
            </a:custGeom>
            <a:solidFill>
              <a:srgbClr val="2C3242"/>
            </a:solidFill>
          </p:spPr>
        </p:sp>
      </p:grpSp>
      <p:grpSp>
        <p:nvGrpSpPr>
          <p:cNvPr id="10" name="Group 10"/>
          <p:cNvGrpSpPr/>
          <p:nvPr/>
        </p:nvGrpSpPr>
        <p:grpSpPr>
          <a:xfrm rot="1063407">
            <a:off x="-300880" y="7851573"/>
            <a:ext cx="3816427" cy="3280305"/>
            <a:chOff x="0" y="0"/>
            <a:chExt cx="2186795" cy="1879600"/>
          </a:xfrm>
        </p:grpSpPr>
        <p:sp>
          <p:nvSpPr>
            <p:cNvPr id="11" name="Freeform 11"/>
            <p:cNvSpPr/>
            <p:nvPr/>
          </p:nvSpPr>
          <p:spPr>
            <a:xfrm>
              <a:off x="-127" y="127"/>
              <a:ext cx="2186796" cy="1894840"/>
            </a:xfrm>
            <a:custGeom>
              <a:avLst/>
              <a:gdLst/>
              <a:ahLst/>
              <a:cxnLst/>
              <a:rect l="l" t="t" r="r" b="b"/>
              <a:pathLst>
                <a:path w="2186796" h="1894840">
                  <a:moveTo>
                    <a:pt x="2174222" y="478409"/>
                  </a:moveTo>
                  <a:cubicBezTo>
                    <a:pt x="2157458" y="339471"/>
                    <a:pt x="2170285" y="200660"/>
                    <a:pt x="2123422" y="132461"/>
                  </a:cubicBezTo>
                  <a:cubicBezTo>
                    <a:pt x="2063986" y="45720"/>
                    <a:pt x="1933938" y="19050"/>
                    <a:pt x="1806049" y="36703"/>
                  </a:cubicBezTo>
                  <a:cubicBezTo>
                    <a:pt x="1696322" y="51816"/>
                    <a:pt x="1668381" y="86233"/>
                    <a:pt x="1602976" y="179832"/>
                  </a:cubicBezTo>
                  <a:cubicBezTo>
                    <a:pt x="1552049" y="252603"/>
                    <a:pt x="1514076" y="403225"/>
                    <a:pt x="1514076" y="510032"/>
                  </a:cubicBezTo>
                  <a:cubicBezTo>
                    <a:pt x="1514076" y="372364"/>
                    <a:pt x="1530078" y="197739"/>
                    <a:pt x="1450576" y="116713"/>
                  </a:cubicBezTo>
                  <a:cubicBezTo>
                    <a:pt x="1389235" y="54102"/>
                    <a:pt x="1202114" y="68326"/>
                    <a:pt x="1067816" y="68326"/>
                  </a:cubicBezTo>
                  <a:cubicBezTo>
                    <a:pt x="994156" y="68326"/>
                    <a:pt x="883285" y="53340"/>
                    <a:pt x="826643" y="100965"/>
                  </a:cubicBezTo>
                  <a:cubicBezTo>
                    <a:pt x="732028" y="180340"/>
                    <a:pt x="712343" y="357632"/>
                    <a:pt x="712343" y="510032"/>
                  </a:cubicBezTo>
                  <a:cubicBezTo>
                    <a:pt x="712343" y="370332"/>
                    <a:pt x="695833" y="186309"/>
                    <a:pt x="623443" y="100965"/>
                  </a:cubicBezTo>
                  <a:cubicBezTo>
                    <a:pt x="569341" y="37211"/>
                    <a:pt x="475742" y="0"/>
                    <a:pt x="432308" y="0"/>
                  </a:cubicBezTo>
                  <a:cubicBezTo>
                    <a:pt x="331216" y="0"/>
                    <a:pt x="169799" y="59563"/>
                    <a:pt x="102870" y="132461"/>
                  </a:cubicBezTo>
                  <a:cubicBezTo>
                    <a:pt x="39878" y="201168"/>
                    <a:pt x="52070" y="305943"/>
                    <a:pt x="26670" y="446913"/>
                  </a:cubicBezTo>
                  <a:lnTo>
                    <a:pt x="13970" y="730885"/>
                  </a:lnTo>
                  <a:lnTo>
                    <a:pt x="1270" y="858139"/>
                  </a:lnTo>
                  <a:lnTo>
                    <a:pt x="1270" y="903478"/>
                  </a:lnTo>
                  <a:lnTo>
                    <a:pt x="0" y="1009142"/>
                  </a:lnTo>
                  <a:cubicBezTo>
                    <a:pt x="0" y="1009142"/>
                    <a:pt x="12700" y="1226820"/>
                    <a:pt x="25654" y="1410081"/>
                  </a:cubicBezTo>
                  <a:cubicBezTo>
                    <a:pt x="31369" y="1491742"/>
                    <a:pt x="90170" y="1621790"/>
                    <a:pt x="177546" y="1703070"/>
                  </a:cubicBezTo>
                  <a:cubicBezTo>
                    <a:pt x="286385" y="1804289"/>
                    <a:pt x="433959" y="1894840"/>
                    <a:pt x="673354" y="1877314"/>
                  </a:cubicBezTo>
                  <a:cubicBezTo>
                    <a:pt x="1265948" y="1839341"/>
                    <a:pt x="1449687" y="1877314"/>
                    <a:pt x="1682224" y="1847088"/>
                  </a:cubicBezTo>
                  <a:cubicBezTo>
                    <a:pt x="1905617" y="1818005"/>
                    <a:pt x="2082782" y="1683893"/>
                    <a:pt x="2121771" y="1457198"/>
                  </a:cubicBezTo>
                  <a:cubicBezTo>
                    <a:pt x="2160760" y="1230503"/>
                    <a:pt x="2186160" y="1025398"/>
                    <a:pt x="2186160" y="1025398"/>
                  </a:cubicBezTo>
                  <a:lnTo>
                    <a:pt x="2186795" y="938657"/>
                  </a:lnTo>
                  <a:lnTo>
                    <a:pt x="2186795" y="730885"/>
                  </a:lnTo>
                  <a:lnTo>
                    <a:pt x="2174095" y="478409"/>
                  </a:lnTo>
                  <a:close/>
                </a:path>
              </a:pathLst>
            </a:custGeom>
            <a:solidFill>
              <a:srgbClr val="2C3242"/>
            </a:solidFill>
          </p:spPr>
        </p:sp>
      </p:grpSp>
      <p:grpSp>
        <p:nvGrpSpPr>
          <p:cNvPr id="12" name="Group 12"/>
          <p:cNvGrpSpPr/>
          <p:nvPr/>
        </p:nvGrpSpPr>
        <p:grpSpPr>
          <a:xfrm rot="9330971">
            <a:off x="12709488" y="9824460"/>
            <a:ext cx="3816427" cy="3280305"/>
            <a:chOff x="0" y="0"/>
            <a:chExt cx="2186795" cy="1879600"/>
          </a:xfrm>
        </p:grpSpPr>
        <p:sp>
          <p:nvSpPr>
            <p:cNvPr id="13" name="Freeform 13"/>
            <p:cNvSpPr/>
            <p:nvPr/>
          </p:nvSpPr>
          <p:spPr>
            <a:xfrm>
              <a:off x="-127" y="127"/>
              <a:ext cx="2186796" cy="1894840"/>
            </a:xfrm>
            <a:custGeom>
              <a:avLst/>
              <a:gdLst/>
              <a:ahLst/>
              <a:cxnLst/>
              <a:rect l="l" t="t" r="r" b="b"/>
              <a:pathLst>
                <a:path w="2186796" h="1894840">
                  <a:moveTo>
                    <a:pt x="2174222" y="478409"/>
                  </a:moveTo>
                  <a:cubicBezTo>
                    <a:pt x="2157458" y="339471"/>
                    <a:pt x="2170285" y="200660"/>
                    <a:pt x="2123422" y="132461"/>
                  </a:cubicBezTo>
                  <a:cubicBezTo>
                    <a:pt x="2063986" y="45720"/>
                    <a:pt x="1933938" y="19050"/>
                    <a:pt x="1806049" y="36703"/>
                  </a:cubicBezTo>
                  <a:cubicBezTo>
                    <a:pt x="1696322" y="51816"/>
                    <a:pt x="1668381" y="86233"/>
                    <a:pt x="1602976" y="179832"/>
                  </a:cubicBezTo>
                  <a:cubicBezTo>
                    <a:pt x="1552049" y="252603"/>
                    <a:pt x="1514076" y="403225"/>
                    <a:pt x="1514076" y="510032"/>
                  </a:cubicBezTo>
                  <a:cubicBezTo>
                    <a:pt x="1514076" y="372364"/>
                    <a:pt x="1530078" y="197739"/>
                    <a:pt x="1450576" y="116713"/>
                  </a:cubicBezTo>
                  <a:cubicBezTo>
                    <a:pt x="1389235" y="54102"/>
                    <a:pt x="1202114" y="68326"/>
                    <a:pt x="1067816" y="68326"/>
                  </a:cubicBezTo>
                  <a:cubicBezTo>
                    <a:pt x="994156" y="68326"/>
                    <a:pt x="883285" y="53340"/>
                    <a:pt x="826643" y="100965"/>
                  </a:cubicBezTo>
                  <a:cubicBezTo>
                    <a:pt x="732028" y="180340"/>
                    <a:pt x="712343" y="357632"/>
                    <a:pt x="712343" y="510032"/>
                  </a:cubicBezTo>
                  <a:cubicBezTo>
                    <a:pt x="712343" y="370332"/>
                    <a:pt x="695833" y="186309"/>
                    <a:pt x="623443" y="100965"/>
                  </a:cubicBezTo>
                  <a:cubicBezTo>
                    <a:pt x="569341" y="37211"/>
                    <a:pt x="475742" y="0"/>
                    <a:pt x="432308" y="0"/>
                  </a:cubicBezTo>
                  <a:cubicBezTo>
                    <a:pt x="331216" y="0"/>
                    <a:pt x="169799" y="59563"/>
                    <a:pt x="102870" y="132461"/>
                  </a:cubicBezTo>
                  <a:cubicBezTo>
                    <a:pt x="39878" y="201168"/>
                    <a:pt x="52070" y="305943"/>
                    <a:pt x="26670" y="446913"/>
                  </a:cubicBezTo>
                  <a:lnTo>
                    <a:pt x="13970" y="730885"/>
                  </a:lnTo>
                  <a:lnTo>
                    <a:pt x="1270" y="858139"/>
                  </a:lnTo>
                  <a:lnTo>
                    <a:pt x="1270" y="903478"/>
                  </a:lnTo>
                  <a:lnTo>
                    <a:pt x="0" y="1009142"/>
                  </a:lnTo>
                  <a:cubicBezTo>
                    <a:pt x="0" y="1009142"/>
                    <a:pt x="12700" y="1226820"/>
                    <a:pt x="25654" y="1410081"/>
                  </a:cubicBezTo>
                  <a:cubicBezTo>
                    <a:pt x="31369" y="1491742"/>
                    <a:pt x="90170" y="1621790"/>
                    <a:pt x="177546" y="1703070"/>
                  </a:cubicBezTo>
                  <a:cubicBezTo>
                    <a:pt x="286385" y="1804289"/>
                    <a:pt x="433959" y="1894840"/>
                    <a:pt x="673354" y="1877314"/>
                  </a:cubicBezTo>
                  <a:cubicBezTo>
                    <a:pt x="1265948" y="1839341"/>
                    <a:pt x="1449687" y="1877314"/>
                    <a:pt x="1682224" y="1847088"/>
                  </a:cubicBezTo>
                  <a:cubicBezTo>
                    <a:pt x="1905617" y="1818005"/>
                    <a:pt x="2082782" y="1683893"/>
                    <a:pt x="2121771" y="1457198"/>
                  </a:cubicBezTo>
                  <a:cubicBezTo>
                    <a:pt x="2160760" y="1230503"/>
                    <a:pt x="2186160" y="1025398"/>
                    <a:pt x="2186160" y="1025398"/>
                  </a:cubicBezTo>
                  <a:lnTo>
                    <a:pt x="2186795" y="938657"/>
                  </a:lnTo>
                  <a:lnTo>
                    <a:pt x="2186795" y="730885"/>
                  </a:lnTo>
                  <a:lnTo>
                    <a:pt x="2174095" y="478409"/>
                  </a:lnTo>
                  <a:close/>
                </a:path>
              </a:pathLst>
            </a:custGeom>
            <a:solidFill>
              <a:srgbClr val="2C3242"/>
            </a:solidFill>
          </p:spPr>
        </p:sp>
      </p:grpSp>
      <p:grpSp>
        <p:nvGrpSpPr>
          <p:cNvPr id="14" name="Group 14"/>
          <p:cNvGrpSpPr/>
          <p:nvPr/>
        </p:nvGrpSpPr>
        <p:grpSpPr>
          <a:xfrm rot="3188945">
            <a:off x="14900615" y="-2452642"/>
            <a:ext cx="3816427" cy="3280305"/>
            <a:chOff x="0" y="0"/>
            <a:chExt cx="2186795" cy="1879600"/>
          </a:xfrm>
        </p:grpSpPr>
        <p:sp>
          <p:nvSpPr>
            <p:cNvPr id="15" name="Freeform 15"/>
            <p:cNvSpPr/>
            <p:nvPr/>
          </p:nvSpPr>
          <p:spPr>
            <a:xfrm>
              <a:off x="-127" y="127"/>
              <a:ext cx="2186796" cy="1894840"/>
            </a:xfrm>
            <a:custGeom>
              <a:avLst/>
              <a:gdLst/>
              <a:ahLst/>
              <a:cxnLst/>
              <a:rect l="l" t="t" r="r" b="b"/>
              <a:pathLst>
                <a:path w="2186796" h="1894840">
                  <a:moveTo>
                    <a:pt x="2174222" y="478409"/>
                  </a:moveTo>
                  <a:cubicBezTo>
                    <a:pt x="2157458" y="339471"/>
                    <a:pt x="2170285" y="200660"/>
                    <a:pt x="2123422" y="132461"/>
                  </a:cubicBezTo>
                  <a:cubicBezTo>
                    <a:pt x="2063986" y="45720"/>
                    <a:pt x="1933938" y="19050"/>
                    <a:pt x="1806049" y="36703"/>
                  </a:cubicBezTo>
                  <a:cubicBezTo>
                    <a:pt x="1696322" y="51816"/>
                    <a:pt x="1668381" y="86233"/>
                    <a:pt x="1602976" y="179832"/>
                  </a:cubicBezTo>
                  <a:cubicBezTo>
                    <a:pt x="1552049" y="252603"/>
                    <a:pt x="1514076" y="403225"/>
                    <a:pt x="1514076" y="510032"/>
                  </a:cubicBezTo>
                  <a:cubicBezTo>
                    <a:pt x="1514076" y="372364"/>
                    <a:pt x="1530078" y="197739"/>
                    <a:pt x="1450576" y="116713"/>
                  </a:cubicBezTo>
                  <a:cubicBezTo>
                    <a:pt x="1389235" y="54102"/>
                    <a:pt x="1202114" y="68326"/>
                    <a:pt x="1067816" y="68326"/>
                  </a:cubicBezTo>
                  <a:cubicBezTo>
                    <a:pt x="994156" y="68326"/>
                    <a:pt x="883285" y="53340"/>
                    <a:pt x="826643" y="100965"/>
                  </a:cubicBezTo>
                  <a:cubicBezTo>
                    <a:pt x="732028" y="180340"/>
                    <a:pt x="712343" y="357632"/>
                    <a:pt x="712343" y="510032"/>
                  </a:cubicBezTo>
                  <a:cubicBezTo>
                    <a:pt x="712343" y="370332"/>
                    <a:pt x="695833" y="186309"/>
                    <a:pt x="623443" y="100965"/>
                  </a:cubicBezTo>
                  <a:cubicBezTo>
                    <a:pt x="569341" y="37211"/>
                    <a:pt x="475742" y="0"/>
                    <a:pt x="432308" y="0"/>
                  </a:cubicBezTo>
                  <a:cubicBezTo>
                    <a:pt x="331216" y="0"/>
                    <a:pt x="169799" y="59563"/>
                    <a:pt x="102870" y="132461"/>
                  </a:cubicBezTo>
                  <a:cubicBezTo>
                    <a:pt x="39878" y="201168"/>
                    <a:pt x="52070" y="305943"/>
                    <a:pt x="26670" y="446913"/>
                  </a:cubicBezTo>
                  <a:lnTo>
                    <a:pt x="13970" y="730885"/>
                  </a:lnTo>
                  <a:lnTo>
                    <a:pt x="1270" y="858139"/>
                  </a:lnTo>
                  <a:lnTo>
                    <a:pt x="1270" y="903478"/>
                  </a:lnTo>
                  <a:lnTo>
                    <a:pt x="0" y="1009142"/>
                  </a:lnTo>
                  <a:cubicBezTo>
                    <a:pt x="0" y="1009142"/>
                    <a:pt x="12700" y="1226820"/>
                    <a:pt x="25654" y="1410081"/>
                  </a:cubicBezTo>
                  <a:cubicBezTo>
                    <a:pt x="31369" y="1491742"/>
                    <a:pt x="90170" y="1621790"/>
                    <a:pt x="177546" y="1703070"/>
                  </a:cubicBezTo>
                  <a:cubicBezTo>
                    <a:pt x="286385" y="1804289"/>
                    <a:pt x="433959" y="1894840"/>
                    <a:pt x="673354" y="1877314"/>
                  </a:cubicBezTo>
                  <a:cubicBezTo>
                    <a:pt x="1265948" y="1839341"/>
                    <a:pt x="1449687" y="1877314"/>
                    <a:pt x="1682224" y="1847088"/>
                  </a:cubicBezTo>
                  <a:cubicBezTo>
                    <a:pt x="1905617" y="1818005"/>
                    <a:pt x="2082782" y="1683893"/>
                    <a:pt x="2121771" y="1457198"/>
                  </a:cubicBezTo>
                  <a:cubicBezTo>
                    <a:pt x="2160760" y="1230503"/>
                    <a:pt x="2186160" y="1025398"/>
                    <a:pt x="2186160" y="1025398"/>
                  </a:cubicBezTo>
                  <a:lnTo>
                    <a:pt x="2186795" y="938657"/>
                  </a:lnTo>
                  <a:lnTo>
                    <a:pt x="2186795" y="730885"/>
                  </a:lnTo>
                  <a:lnTo>
                    <a:pt x="2174095" y="478409"/>
                  </a:lnTo>
                  <a:close/>
                </a:path>
              </a:pathLst>
            </a:custGeom>
            <a:solidFill>
              <a:srgbClr val="2C3242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17197644" y="9229726"/>
            <a:ext cx="275717" cy="30970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b="1">
                <a:solidFill>
                  <a:srgbClr val="2C3242"/>
                </a:solidFill>
                <a:latin typeface="Nunito Bold"/>
                <a:ea typeface="Nunito Bold"/>
                <a:cs typeface="Nunito Bold"/>
                <a:sym typeface="Nunito Bold"/>
              </a:rPr>
              <a:t>14</a:t>
            </a:r>
          </a:p>
        </p:txBody>
      </p:sp>
      <p:sp>
        <p:nvSpPr>
          <p:cNvPr id="17" name="Freeform 17"/>
          <p:cNvSpPr/>
          <p:nvPr/>
        </p:nvSpPr>
        <p:spPr>
          <a:xfrm flipH="1">
            <a:off x="12360911" y="1"/>
            <a:ext cx="5521872" cy="9765369"/>
          </a:xfrm>
          <a:custGeom>
            <a:avLst/>
            <a:gdLst/>
            <a:ahLst/>
            <a:cxnLst/>
            <a:rect l="l" t="t" r="r" b="b"/>
            <a:pathLst>
              <a:path w="5521872" h="9765369">
                <a:moveTo>
                  <a:pt x="5521872" y="0"/>
                </a:moveTo>
                <a:lnTo>
                  <a:pt x="0" y="0"/>
                </a:lnTo>
                <a:lnTo>
                  <a:pt x="0" y="9765369"/>
                </a:lnTo>
                <a:lnTo>
                  <a:pt x="5521872" y="9765369"/>
                </a:lnTo>
                <a:lnTo>
                  <a:pt x="552187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4918208" y="1143044"/>
            <a:ext cx="7888797" cy="6389925"/>
          </a:xfrm>
          <a:custGeom>
            <a:avLst/>
            <a:gdLst/>
            <a:ahLst/>
            <a:cxnLst/>
            <a:rect l="l" t="t" r="r" b="b"/>
            <a:pathLst>
              <a:path w="7888797" h="6389925">
                <a:moveTo>
                  <a:pt x="0" y="0"/>
                </a:moveTo>
                <a:lnTo>
                  <a:pt x="7888797" y="0"/>
                </a:lnTo>
                <a:lnTo>
                  <a:pt x="7888797" y="6389926"/>
                </a:lnTo>
                <a:lnTo>
                  <a:pt x="0" y="63899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156505" y="1698117"/>
            <a:ext cx="2993603" cy="2772824"/>
          </a:xfrm>
          <a:custGeom>
            <a:avLst/>
            <a:gdLst/>
            <a:ahLst/>
            <a:cxnLst/>
            <a:rect l="l" t="t" r="r" b="b"/>
            <a:pathLst>
              <a:path w="2993602" h="2772824">
                <a:moveTo>
                  <a:pt x="0" y="0"/>
                </a:moveTo>
                <a:lnTo>
                  <a:pt x="2993602" y="0"/>
                </a:lnTo>
                <a:lnTo>
                  <a:pt x="2993602" y="2772824"/>
                </a:lnTo>
                <a:lnTo>
                  <a:pt x="0" y="277282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1778305" y="0"/>
            <a:ext cx="2057400" cy="2057400"/>
          </a:xfrm>
          <a:custGeom>
            <a:avLst/>
            <a:gdLst/>
            <a:ahLst/>
            <a:cxnLst/>
            <a:rect l="l" t="t" r="r" b="b"/>
            <a:pathLst>
              <a:path w="2057400" h="2057400">
                <a:moveTo>
                  <a:pt x="0" y="0"/>
                </a:moveTo>
                <a:lnTo>
                  <a:pt x="2057400" y="0"/>
                </a:lnTo>
                <a:lnTo>
                  <a:pt x="205740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5347396" y="2405495"/>
            <a:ext cx="6811469" cy="2520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33"/>
              </a:lnSpc>
              <a:spcBef>
                <a:spcPct val="0"/>
              </a:spcBef>
            </a:pPr>
            <a:r>
              <a:rPr lang="en-US" sz="2739" b="1" dirty="0">
                <a:solidFill>
                  <a:srgbClr val="2C3242"/>
                </a:solidFill>
                <a:latin typeface="Nunito Bold"/>
                <a:ea typeface="Nunito Bold"/>
                <a:cs typeface="Nunito Bold"/>
                <a:sym typeface="Nunito Bold"/>
              </a:rPr>
              <a:t>👉 </a:t>
            </a:r>
            <a:r>
              <a:rPr lang="en-US" sz="2800" b="1" dirty="0">
                <a:solidFill>
                  <a:srgbClr val="2C3242"/>
                </a:solidFill>
                <a:latin typeface="Nunito Bold"/>
                <a:ea typeface="Nunito Bold"/>
                <a:cs typeface="Nunito Bold"/>
                <a:sym typeface="Nunito Bold"/>
              </a:rPr>
              <a:t>Cet </a:t>
            </a:r>
            <a:r>
              <a:rPr lang="en-US" sz="2800" b="1" dirty="0" err="1">
                <a:solidFill>
                  <a:srgbClr val="2C3242"/>
                </a:solidFill>
                <a:latin typeface="Nunito Bold"/>
                <a:ea typeface="Nunito Bold"/>
                <a:cs typeface="Nunito Bold"/>
                <a:sym typeface="Nunito Bold"/>
              </a:rPr>
              <a:t>exercice</a:t>
            </a:r>
            <a:r>
              <a:rPr lang="en-US" sz="2800" b="1" dirty="0">
                <a:solidFill>
                  <a:srgbClr val="2C3242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800" b="1" dirty="0" err="1">
                <a:solidFill>
                  <a:srgbClr val="2C3242"/>
                </a:solidFill>
                <a:latin typeface="Nunito Bold"/>
                <a:ea typeface="Nunito Bold"/>
                <a:cs typeface="Nunito Bold"/>
                <a:sym typeface="Nunito Bold"/>
              </a:rPr>
              <a:t>t’aide</a:t>
            </a:r>
            <a:r>
              <a:rPr lang="en-US" sz="2800" b="1" dirty="0">
                <a:solidFill>
                  <a:srgbClr val="2C3242"/>
                </a:solidFill>
                <a:latin typeface="Nunito Bold"/>
                <a:ea typeface="Nunito Bold"/>
                <a:cs typeface="Nunito Bold"/>
                <a:sym typeface="Nunito Bold"/>
              </a:rPr>
              <a:t> à </a:t>
            </a:r>
            <a:r>
              <a:rPr lang="en-US" sz="2800" b="1" dirty="0" err="1">
                <a:solidFill>
                  <a:srgbClr val="2C3242"/>
                </a:solidFill>
                <a:latin typeface="Nunito Bold"/>
                <a:ea typeface="Nunito Bold"/>
                <a:cs typeface="Nunito Bold"/>
                <a:sym typeface="Nunito Bold"/>
              </a:rPr>
              <a:t>réfléchir</a:t>
            </a:r>
            <a:r>
              <a:rPr lang="en-US" sz="2800" b="1" dirty="0">
                <a:solidFill>
                  <a:srgbClr val="2C3242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</a:p>
          <a:p>
            <a:pPr algn="ctr">
              <a:lnSpc>
                <a:spcPts val="3833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2C3242"/>
                </a:solidFill>
                <a:latin typeface="Nunito Bold"/>
                <a:ea typeface="Nunito Bold"/>
                <a:cs typeface="Nunito Bold"/>
                <a:sym typeface="Nunito Bold"/>
              </a:rPr>
              <a:t>sur </a:t>
            </a:r>
            <a:r>
              <a:rPr lang="en-US" sz="2800" b="1" dirty="0" err="1">
                <a:solidFill>
                  <a:srgbClr val="2C3242"/>
                </a:solidFill>
                <a:latin typeface="Nunito Bold"/>
                <a:ea typeface="Nunito Bold"/>
                <a:cs typeface="Nunito Bold"/>
                <a:sym typeface="Nunito Bold"/>
              </a:rPr>
              <a:t>tes</a:t>
            </a:r>
            <a:r>
              <a:rPr lang="en-US" sz="2800" b="1" dirty="0">
                <a:solidFill>
                  <a:srgbClr val="2C3242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800" b="1" dirty="0" err="1">
                <a:solidFill>
                  <a:srgbClr val="2C3242"/>
                </a:solidFill>
                <a:latin typeface="Nunito Bold"/>
                <a:ea typeface="Nunito Bold"/>
                <a:cs typeface="Nunito Bold"/>
                <a:sym typeface="Nunito Bold"/>
              </a:rPr>
              <a:t>qualités</a:t>
            </a:r>
            <a:r>
              <a:rPr lang="en-US" sz="2800" b="1" dirty="0">
                <a:solidFill>
                  <a:srgbClr val="2C3242"/>
                </a:solidFill>
                <a:latin typeface="Nunito Bold"/>
                <a:ea typeface="Nunito Bold"/>
                <a:cs typeface="Nunito Bold"/>
                <a:sym typeface="Nunito Bold"/>
              </a:rPr>
              <a:t> et </a:t>
            </a:r>
            <a:r>
              <a:rPr lang="en-US" sz="2800" b="1" dirty="0" err="1">
                <a:solidFill>
                  <a:srgbClr val="2C3242"/>
                </a:solidFill>
                <a:latin typeface="Nunito Bold"/>
                <a:ea typeface="Nunito Bold"/>
                <a:cs typeface="Nunito Bold"/>
                <a:sym typeface="Nunito Bold"/>
              </a:rPr>
              <a:t>tes</a:t>
            </a:r>
            <a:r>
              <a:rPr lang="en-US" sz="2800" b="1" dirty="0">
                <a:solidFill>
                  <a:srgbClr val="2C3242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800" b="1" dirty="0" err="1">
                <a:solidFill>
                  <a:srgbClr val="2C3242"/>
                </a:solidFill>
                <a:latin typeface="Nunito Bold"/>
                <a:ea typeface="Nunito Bold"/>
                <a:cs typeface="Nunito Bold"/>
                <a:sym typeface="Nunito Bold"/>
              </a:rPr>
              <a:t>compétences</a:t>
            </a:r>
            <a:endParaRPr lang="en-US" sz="2800" b="1" dirty="0">
              <a:solidFill>
                <a:srgbClr val="2C3242"/>
              </a:solidFill>
              <a:latin typeface="Nunito Bold"/>
              <a:ea typeface="Nunito Bold"/>
              <a:cs typeface="Nunito Bold"/>
              <a:sym typeface="Nunito Bold"/>
            </a:endParaRPr>
          </a:p>
          <a:p>
            <a:pPr algn="ctr">
              <a:lnSpc>
                <a:spcPts val="3833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2C3242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800" b="1" dirty="0" err="1">
                <a:solidFill>
                  <a:srgbClr val="2C3242"/>
                </a:solidFill>
                <a:latin typeface="Nunito Bold"/>
                <a:ea typeface="Nunito Bold"/>
                <a:cs typeface="Nunito Bold"/>
                <a:sym typeface="Nunito Bold"/>
              </a:rPr>
              <a:t>utiles</a:t>
            </a:r>
            <a:r>
              <a:rPr lang="en-US" sz="2800" b="1" dirty="0">
                <a:solidFill>
                  <a:srgbClr val="2C3242"/>
                </a:solidFill>
                <a:latin typeface="Nunito Bold"/>
                <a:ea typeface="Nunito Bold"/>
                <a:cs typeface="Nunito Bold"/>
                <a:sym typeface="Nunito Bold"/>
              </a:rPr>
              <a:t> dans </a:t>
            </a:r>
            <a:r>
              <a:rPr lang="en-US" sz="2800" b="1" dirty="0" err="1">
                <a:solidFill>
                  <a:srgbClr val="2C3242"/>
                </a:solidFill>
                <a:latin typeface="Nunito Bold"/>
                <a:ea typeface="Nunito Bold"/>
                <a:cs typeface="Nunito Bold"/>
                <a:sym typeface="Nunito Bold"/>
              </a:rPr>
              <a:t>tes</a:t>
            </a:r>
            <a:r>
              <a:rPr lang="en-US" sz="2800" b="1" dirty="0">
                <a:solidFill>
                  <a:srgbClr val="2C3242"/>
                </a:solidFill>
                <a:latin typeface="Nunito Bold"/>
                <a:ea typeface="Nunito Bold"/>
                <a:cs typeface="Nunito Bold"/>
                <a:sym typeface="Nunito Bold"/>
              </a:rPr>
              <a:t> stages, </a:t>
            </a:r>
          </a:p>
          <a:p>
            <a:pPr algn="ctr">
              <a:lnSpc>
                <a:spcPts val="4217"/>
              </a:lnSpc>
              <a:spcBef>
                <a:spcPct val="0"/>
              </a:spcBef>
            </a:pPr>
            <a:r>
              <a:rPr lang="en-US" sz="2800" b="1" dirty="0" err="1">
                <a:solidFill>
                  <a:srgbClr val="2C3242"/>
                </a:solidFill>
                <a:latin typeface="Nunito Bold"/>
                <a:ea typeface="Nunito Bold"/>
                <a:cs typeface="Nunito Bold"/>
                <a:sym typeface="Nunito Bold"/>
              </a:rPr>
              <a:t>tes</a:t>
            </a:r>
            <a:r>
              <a:rPr lang="en-US" sz="2800" b="1" dirty="0">
                <a:solidFill>
                  <a:srgbClr val="2C3242"/>
                </a:solidFill>
                <a:latin typeface="Nunito Bold"/>
                <a:ea typeface="Nunito Bold"/>
                <a:cs typeface="Nunito Bold"/>
                <a:sym typeface="Nunito Bold"/>
              </a:rPr>
              <a:t> études et </a:t>
            </a:r>
            <a:r>
              <a:rPr lang="en-US" sz="2800" b="1" dirty="0" err="1">
                <a:solidFill>
                  <a:srgbClr val="2C3242"/>
                </a:solidFill>
                <a:latin typeface="Nunito Bold"/>
                <a:ea typeface="Nunito Bold"/>
                <a:cs typeface="Nunito Bold"/>
                <a:sym typeface="Nunito Bold"/>
              </a:rPr>
              <a:t>tes</a:t>
            </a:r>
            <a:r>
              <a:rPr lang="en-US" sz="2800" b="1" dirty="0">
                <a:solidFill>
                  <a:srgbClr val="2C3242"/>
                </a:solidFill>
                <a:latin typeface="Nunito Bold"/>
                <a:ea typeface="Nunito Bold"/>
                <a:cs typeface="Nunito Bold"/>
                <a:sym typeface="Nunito Bold"/>
              </a:rPr>
              <a:t> futures </a:t>
            </a:r>
          </a:p>
          <a:p>
            <a:pPr algn="ctr">
              <a:lnSpc>
                <a:spcPts val="4217"/>
              </a:lnSpc>
              <a:spcBef>
                <a:spcPct val="0"/>
              </a:spcBef>
            </a:pPr>
            <a:r>
              <a:rPr lang="en-US" sz="2800" b="1" dirty="0" err="1">
                <a:solidFill>
                  <a:srgbClr val="2C3242"/>
                </a:solidFill>
                <a:latin typeface="Nunito Bold"/>
                <a:ea typeface="Nunito Bold"/>
                <a:cs typeface="Nunito Bold"/>
                <a:sym typeface="Nunito Bold"/>
              </a:rPr>
              <a:t>expériences</a:t>
            </a:r>
            <a:r>
              <a:rPr lang="en-US" sz="2800" b="1" dirty="0">
                <a:solidFill>
                  <a:srgbClr val="2C3242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2800" b="1" dirty="0" err="1">
                <a:solidFill>
                  <a:srgbClr val="2C3242"/>
                </a:solidFill>
                <a:latin typeface="Nunito Bold"/>
                <a:ea typeface="Nunito Bold"/>
                <a:cs typeface="Nunito Bold"/>
                <a:sym typeface="Nunito Bold"/>
              </a:rPr>
              <a:t>professionnelles</a:t>
            </a:r>
            <a:r>
              <a:rPr lang="en-US" sz="2800" b="1" dirty="0">
                <a:solidFill>
                  <a:srgbClr val="2C3242"/>
                </a:solidFill>
                <a:latin typeface="Nunito Bold"/>
                <a:ea typeface="Nunito Bold"/>
                <a:cs typeface="Nunito Bold"/>
                <a:sym typeface="Nunito Bold"/>
              </a:rPr>
              <a:t>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-304832" y="391395"/>
            <a:ext cx="6981956" cy="12016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19"/>
              </a:lnSpc>
              <a:spcBef>
                <a:spcPct val="0"/>
              </a:spcBef>
            </a:pP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Nunito Bold"/>
                <a:ea typeface="Nunito Bold"/>
                <a:cs typeface="Nunito Bold"/>
                <a:sym typeface="Nunito Bold"/>
              </a:rPr>
              <a:t>REPÉRE TES POINTS FORTS</a:t>
            </a:r>
          </a:p>
        </p:txBody>
      </p:sp>
    </p:spTree>
  </p:cSld>
  <p:clrMapOvr>
    <a:masterClrMapping/>
  </p:clrMapOvr>
  <p:transition spd="slow">
    <p:push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BB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2700000">
            <a:off x="9953089" y="2710913"/>
            <a:ext cx="1306102" cy="1552538"/>
            <a:chOff x="0" y="0"/>
            <a:chExt cx="1666875" cy="13276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67002" cy="1327785"/>
            </a:xfrm>
            <a:custGeom>
              <a:avLst/>
              <a:gdLst/>
              <a:ahLst/>
              <a:cxnLst/>
              <a:rect l="l" t="t" r="r" b="b"/>
              <a:pathLst>
                <a:path w="1667002" h="1327785">
                  <a:moveTo>
                    <a:pt x="3175" y="0"/>
                  </a:moveTo>
                  <a:lnTo>
                    <a:pt x="175133" y="12700"/>
                  </a:lnTo>
                  <a:lnTo>
                    <a:pt x="1437386" y="12700"/>
                  </a:lnTo>
                  <a:cubicBezTo>
                    <a:pt x="1438402" y="12700"/>
                    <a:pt x="1477772" y="14097"/>
                    <a:pt x="1548892" y="25400"/>
                  </a:cubicBezTo>
                  <a:cubicBezTo>
                    <a:pt x="1628902" y="38100"/>
                    <a:pt x="1634617" y="38100"/>
                    <a:pt x="1634617" y="38100"/>
                  </a:cubicBezTo>
                  <a:lnTo>
                    <a:pt x="1634617" y="319278"/>
                  </a:lnTo>
                  <a:lnTo>
                    <a:pt x="1542415" y="341503"/>
                  </a:lnTo>
                  <a:lnTo>
                    <a:pt x="1477645" y="340614"/>
                  </a:lnTo>
                  <a:lnTo>
                    <a:pt x="1336802" y="343027"/>
                  </a:lnTo>
                  <a:lnTo>
                    <a:pt x="1641602" y="399034"/>
                  </a:lnTo>
                  <a:lnTo>
                    <a:pt x="1641602" y="749427"/>
                  </a:lnTo>
                  <a:lnTo>
                    <a:pt x="1654302" y="971677"/>
                  </a:lnTo>
                  <a:lnTo>
                    <a:pt x="1349502" y="978027"/>
                  </a:lnTo>
                  <a:lnTo>
                    <a:pt x="1451102" y="1003427"/>
                  </a:lnTo>
                  <a:cubicBezTo>
                    <a:pt x="1452245" y="1009142"/>
                    <a:pt x="1540002" y="1003427"/>
                    <a:pt x="1580642" y="1014857"/>
                  </a:cubicBezTo>
                  <a:cubicBezTo>
                    <a:pt x="1629029" y="1028446"/>
                    <a:pt x="1654302" y="1041527"/>
                    <a:pt x="1654302" y="1041527"/>
                  </a:cubicBezTo>
                  <a:cubicBezTo>
                    <a:pt x="1654302" y="1041527"/>
                    <a:pt x="1653159" y="1116711"/>
                    <a:pt x="1660017" y="1168019"/>
                  </a:cubicBezTo>
                  <a:cubicBezTo>
                    <a:pt x="1666875" y="1219327"/>
                    <a:pt x="1660017" y="1257681"/>
                    <a:pt x="1660017" y="1257681"/>
                  </a:cubicBezTo>
                  <a:lnTo>
                    <a:pt x="1667002" y="1295527"/>
                  </a:lnTo>
                  <a:lnTo>
                    <a:pt x="1527302" y="1308227"/>
                  </a:lnTo>
                  <a:cubicBezTo>
                    <a:pt x="1527302" y="1308227"/>
                    <a:pt x="1421638" y="1309116"/>
                    <a:pt x="1372870" y="1315085"/>
                  </a:cubicBezTo>
                  <a:cubicBezTo>
                    <a:pt x="1324102" y="1321054"/>
                    <a:pt x="1068070" y="1317371"/>
                    <a:pt x="1068070" y="1317371"/>
                  </a:cubicBezTo>
                  <a:lnTo>
                    <a:pt x="600202" y="1320927"/>
                  </a:lnTo>
                  <a:lnTo>
                    <a:pt x="343789" y="1315085"/>
                  </a:lnTo>
                  <a:cubicBezTo>
                    <a:pt x="343789" y="1315085"/>
                    <a:pt x="276987" y="1309243"/>
                    <a:pt x="228981" y="1315085"/>
                  </a:cubicBezTo>
                  <a:cubicBezTo>
                    <a:pt x="180975" y="1320927"/>
                    <a:pt x="153670" y="1327785"/>
                    <a:pt x="153670" y="1327785"/>
                  </a:cubicBezTo>
                  <a:lnTo>
                    <a:pt x="49657" y="1327785"/>
                  </a:lnTo>
                  <a:lnTo>
                    <a:pt x="36957" y="1117727"/>
                  </a:lnTo>
                  <a:cubicBezTo>
                    <a:pt x="36957" y="1117727"/>
                    <a:pt x="68580" y="1126363"/>
                    <a:pt x="169291" y="1071245"/>
                  </a:cubicBezTo>
                  <a:cubicBezTo>
                    <a:pt x="270002" y="1016127"/>
                    <a:pt x="295402" y="1003427"/>
                    <a:pt x="295402" y="1003427"/>
                  </a:cubicBezTo>
                  <a:lnTo>
                    <a:pt x="29845" y="1034542"/>
                  </a:lnTo>
                  <a:cubicBezTo>
                    <a:pt x="17653" y="970915"/>
                    <a:pt x="3302" y="749427"/>
                    <a:pt x="3302" y="749427"/>
                  </a:cubicBezTo>
                  <a:lnTo>
                    <a:pt x="381" y="502920"/>
                  </a:lnTo>
                  <a:lnTo>
                    <a:pt x="2032" y="337185"/>
                  </a:lnTo>
                  <a:lnTo>
                    <a:pt x="333375" y="304800"/>
                  </a:lnTo>
                  <a:lnTo>
                    <a:pt x="3175" y="266700"/>
                  </a:lnTo>
                  <a:lnTo>
                    <a:pt x="7112" y="188468"/>
                  </a:lnTo>
                  <a:lnTo>
                    <a:pt x="0" y="77089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BEE1D3"/>
            </a:solidFill>
          </p:spPr>
        </p:sp>
      </p:grpSp>
      <p:grpSp>
        <p:nvGrpSpPr>
          <p:cNvPr id="4" name="Group 4"/>
          <p:cNvGrpSpPr/>
          <p:nvPr/>
        </p:nvGrpSpPr>
        <p:grpSpPr>
          <a:xfrm rot="240929">
            <a:off x="10094602" y="9181361"/>
            <a:ext cx="2761804" cy="685351"/>
            <a:chOff x="0" y="0"/>
            <a:chExt cx="2922270" cy="725170"/>
          </a:xfrm>
        </p:grpSpPr>
        <p:sp>
          <p:nvSpPr>
            <p:cNvPr id="5" name="Freeform 5"/>
            <p:cNvSpPr/>
            <p:nvPr/>
          </p:nvSpPr>
          <p:spPr>
            <a:xfrm>
              <a:off x="139700" y="182880"/>
              <a:ext cx="2645410" cy="356870"/>
            </a:xfrm>
            <a:custGeom>
              <a:avLst/>
              <a:gdLst/>
              <a:ahLst/>
              <a:cxnLst/>
              <a:rect l="l" t="t" r="r" b="b"/>
              <a:pathLst>
                <a:path w="2645410" h="356870">
                  <a:moveTo>
                    <a:pt x="716280" y="185420"/>
                  </a:moveTo>
                  <a:cubicBezTo>
                    <a:pt x="720090" y="199390"/>
                    <a:pt x="716280" y="240030"/>
                    <a:pt x="716280" y="240030"/>
                  </a:cubicBezTo>
                  <a:cubicBezTo>
                    <a:pt x="708660" y="261620"/>
                    <a:pt x="697230" y="279400"/>
                    <a:pt x="680720" y="293370"/>
                  </a:cubicBezTo>
                  <a:cubicBezTo>
                    <a:pt x="652780" y="317500"/>
                    <a:pt x="623570" y="328930"/>
                    <a:pt x="572770" y="344170"/>
                  </a:cubicBezTo>
                  <a:cubicBezTo>
                    <a:pt x="528320" y="356870"/>
                    <a:pt x="487680" y="345440"/>
                    <a:pt x="487680" y="345440"/>
                  </a:cubicBezTo>
                  <a:lnTo>
                    <a:pt x="487680" y="7620"/>
                  </a:lnTo>
                  <a:cubicBezTo>
                    <a:pt x="487680" y="7620"/>
                    <a:pt x="533400" y="5080"/>
                    <a:pt x="591820" y="26670"/>
                  </a:cubicBezTo>
                  <a:cubicBezTo>
                    <a:pt x="626110" y="39370"/>
                    <a:pt x="668020" y="46990"/>
                    <a:pt x="694690" y="91440"/>
                  </a:cubicBezTo>
                  <a:cubicBezTo>
                    <a:pt x="721360" y="130810"/>
                    <a:pt x="712470" y="171450"/>
                    <a:pt x="716280" y="185420"/>
                  </a:cubicBezTo>
                  <a:close/>
                  <a:moveTo>
                    <a:pt x="1186180" y="86360"/>
                  </a:moveTo>
                  <a:cubicBezTo>
                    <a:pt x="1158240" y="41910"/>
                    <a:pt x="1117600" y="34290"/>
                    <a:pt x="1083310" y="21590"/>
                  </a:cubicBezTo>
                  <a:cubicBezTo>
                    <a:pt x="1024890" y="0"/>
                    <a:pt x="979170" y="21590"/>
                    <a:pt x="979170" y="21590"/>
                  </a:cubicBezTo>
                  <a:lnTo>
                    <a:pt x="990600" y="339090"/>
                  </a:lnTo>
                  <a:cubicBezTo>
                    <a:pt x="990600" y="339090"/>
                    <a:pt x="1018540" y="351790"/>
                    <a:pt x="1064260" y="337820"/>
                  </a:cubicBezTo>
                  <a:cubicBezTo>
                    <a:pt x="1115060" y="322580"/>
                    <a:pt x="1144270" y="311150"/>
                    <a:pt x="1172210" y="287020"/>
                  </a:cubicBezTo>
                  <a:cubicBezTo>
                    <a:pt x="1187450" y="273050"/>
                    <a:pt x="1188720" y="255270"/>
                    <a:pt x="1196340" y="233680"/>
                  </a:cubicBezTo>
                  <a:cubicBezTo>
                    <a:pt x="1196340" y="233680"/>
                    <a:pt x="1200150" y="189230"/>
                    <a:pt x="1196340" y="173990"/>
                  </a:cubicBezTo>
                  <a:cubicBezTo>
                    <a:pt x="1191260" y="161290"/>
                    <a:pt x="1210310" y="125730"/>
                    <a:pt x="1186180" y="86360"/>
                  </a:cubicBezTo>
                  <a:close/>
                  <a:moveTo>
                    <a:pt x="1666240" y="97790"/>
                  </a:moveTo>
                  <a:cubicBezTo>
                    <a:pt x="1639570" y="53340"/>
                    <a:pt x="1609090" y="45720"/>
                    <a:pt x="1574800" y="33020"/>
                  </a:cubicBezTo>
                  <a:cubicBezTo>
                    <a:pt x="1516380" y="11430"/>
                    <a:pt x="1470660" y="13970"/>
                    <a:pt x="1470660" y="13970"/>
                  </a:cubicBezTo>
                  <a:lnTo>
                    <a:pt x="1459230" y="341630"/>
                  </a:lnTo>
                  <a:cubicBezTo>
                    <a:pt x="1459230" y="341630"/>
                    <a:pt x="1515110" y="349250"/>
                    <a:pt x="1560830" y="335280"/>
                  </a:cubicBezTo>
                  <a:cubicBezTo>
                    <a:pt x="1611630" y="320040"/>
                    <a:pt x="1635760" y="322580"/>
                    <a:pt x="1663700" y="298450"/>
                  </a:cubicBezTo>
                  <a:cubicBezTo>
                    <a:pt x="1678940" y="284480"/>
                    <a:pt x="1680210" y="266700"/>
                    <a:pt x="1687830" y="245110"/>
                  </a:cubicBezTo>
                  <a:cubicBezTo>
                    <a:pt x="1687830" y="245110"/>
                    <a:pt x="1691640" y="205740"/>
                    <a:pt x="1687830" y="190500"/>
                  </a:cubicBezTo>
                  <a:cubicBezTo>
                    <a:pt x="1684020" y="175260"/>
                    <a:pt x="1689100" y="137160"/>
                    <a:pt x="1666240" y="97790"/>
                  </a:cubicBezTo>
                  <a:close/>
                  <a:moveTo>
                    <a:pt x="2162810" y="182880"/>
                  </a:moveTo>
                  <a:cubicBezTo>
                    <a:pt x="2166620" y="168910"/>
                    <a:pt x="2162810" y="123190"/>
                    <a:pt x="2162810" y="123190"/>
                  </a:cubicBezTo>
                  <a:cubicBezTo>
                    <a:pt x="2155190" y="101600"/>
                    <a:pt x="2155190" y="83820"/>
                    <a:pt x="2138680" y="69850"/>
                  </a:cubicBezTo>
                  <a:cubicBezTo>
                    <a:pt x="2110740" y="45720"/>
                    <a:pt x="2081530" y="34290"/>
                    <a:pt x="2030730" y="19050"/>
                  </a:cubicBezTo>
                  <a:cubicBezTo>
                    <a:pt x="1986280" y="5080"/>
                    <a:pt x="1957070" y="17780"/>
                    <a:pt x="1957070" y="17780"/>
                  </a:cubicBezTo>
                  <a:lnTo>
                    <a:pt x="1945640" y="335280"/>
                  </a:lnTo>
                  <a:cubicBezTo>
                    <a:pt x="1945640" y="335280"/>
                    <a:pt x="1991360" y="356870"/>
                    <a:pt x="2049780" y="335280"/>
                  </a:cubicBezTo>
                  <a:cubicBezTo>
                    <a:pt x="2084070" y="322580"/>
                    <a:pt x="2125980" y="314960"/>
                    <a:pt x="2152650" y="270510"/>
                  </a:cubicBezTo>
                  <a:cubicBezTo>
                    <a:pt x="2178050" y="233680"/>
                    <a:pt x="2159000" y="196850"/>
                    <a:pt x="2162810" y="182880"/>
                  </a:cubicBezTo>
                  <a:close/>
                  <a:moveTo>
                    <a:pt x="2641600" y="135890"/>
                  </a:moveTo>
                  <a:cubicBezTo>
                    <a:pt x="2633980" y="115570"/>
                    <a:pt x="2633980" y="99060"/>
                    <a:pt x="2618740" y="86360"/>
                  </a:cubicBezTo>
                  <a:cubicBezTo>
                    <a:pt x="2592070" y="63500"/>
                    <a:pt x="2570480" y="66040"/>
                    <a:pt x="2522220" y="52070"/>
                  </a:cubicBezTo>
                  <a:cubicBezTo>
                    <a:pt x="2480310" y="39370"/>
                    <a:pt x="2426970" y="46990"/>
                    <a:pt x="2426970" y="46990"/>
                  </a:cubicBezTo>
                  <a:lnTo>
                    <a:pt x="2437130" y="349250"/>
                  </a:lnTo>
                  <a:cubicBezTo>
                    <a:pt x="2437130" y="349250"/>
                    <a:pt x="2480310" y="351790"/>
                    <a:pt x="2536190" y="331470"/>
                  </a:cubicBezTo>
                  <a:cubicBezTo>
                    <a:pt x="2569210" y="320040"/>
                    <a:pt x="2597150" y="312420"/>
                    <a:pt x="2622550" y="271780"/>
                  </a:cubicBezTo>
                  <a:cubicBezTo>
                    <a:pt x="2645410" y="236220"/>
                    <a:pt x="2637790" y="198120"/>
                    <a:pt x="2641600" y="184150"/>
                  </a:cubicBezTo>
                  <a:cubicBezTo>
                    <a:pt x="2644140" y="172720"/>
                    <a:pt x="2640330" y="135890"/>
                    <a:pt x="2641600" y="135890"/>
                  </a:cubicBezTo>
                  <a:close/>
                  <a:moveTo>
                    <a:pt x="209550" y="86360"/>
                  </a:moveTo>
                  <a:cubicBezTo>
                    <a:pt x="181610" y="41910"/>
                    <a:pt x="142240" y="26670"/>
                    <a:pt x="105410" y="21590"/>
                  </a:cubicBezTo>
                  <a:cubicBezTo>
                    <a:pt x="39370" y="12700"/>
                    <a:pt x="0" y="12700"/>
                    <a:pt x="0" y="12700"/>
                  </a:cubicBezTo>
                  <a:lnTo>
                    <a:pt x="11430" y="340360"/>
                  </a:lnTo>
                  <a:cubicBezTo>
                    <a:pt x="11430" y="340360"/>
                    <a:pt x="40640" y="353060"/>
                    <a:pt x="85090" y="339090"/>
                  </a:cubicBezTo>
                  <a:cubicBezTo>
                    <a:pt x="137160" y="323850"/>
                    <a:pt x="166370" y="312420"/>
                    <a:pt x="194310" y="288290"/>
                  </a:cubicBezTo>
                  <a:cubicBezTo>
                    <a:pt x="210820" y="274320"/>
                    <a:pt x="210820" y="256540"/>
                    <a:pt x="218440" y="234950"/>
                  </a:cubicBezTo>
                  <a:cubicBezTo>
                    <a:pt x="218440" y="234950"/>
                    <a:pt x="233680" y="190500"/>
                    <a:pt x="229870" y="176530"/>
                  </a:cubicBezTo>
                  <a:cubicBezTo>
                    <a:pt x="224790" y="161290"/>
                    <a:pt x="233680" y="124460"/>
                    <a:pt x="209550" y="86360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</p:grpSp>
      <p:sp>
        <p:nvSpPr>
          <p:cNvPr id="6" name="Freeform 6"/>
          <p:cNvSpPr/>
          <p:nvPr/>
        </p:nvSpPr>
        <p:spPr>
          <a:xfrm rot="-4818827">
            <a:off x="14238005" y="179666"/>
            <a:ext cx="998619" cy="1843088"/>
          </a:xfrm>
          <a:custGeom>
            <a:avLst/>
            <a:gdLst/>
            <a:ahLst/>
            <a:cxnLst/>
            <a:rect l="l" t="t" r="r" b="b"/>
            <a:pathLst>
              <a:path w="998619" h="1843088">
                <a:moveTo>
                  <a:pt x="0" y="0"/>
                </a:moveTo>
                <a:lnTo>
                  <a:pt x="998618" y="0"/>
                </a:lnTo>
                <a:lnTo>
                  <a:pt x="998618" y="1843088"/>
                </a:lnTo>
                <a:lnTo>
                  <a:pt x="0" y="18430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8100000">
            <a:off x="6729310" y="66258"/>
            <a:ext cx="716364" cy="1028720"/>
          </a:xfrm>
          <a:custGeom>
            <a:avLst/>
            <a:gdLst/>
            <a:ahLst/>
            <a:cxnLst/>
            <a:rect l="l" t="t" r="r" b="b"/>
            <a:pathLst>
              <a:path w="716364" h="1028720">
                <a:moveTo>
                  <a:pt x="0" y="0"/>
                </a:moveTo>
                <a:lnTo>
                  <a:pt x="716363" y="0"/>
                </a:lnTo>
                <a:lnTo>
                  <a:pt x="716363" y="1028721"/>
                </a:lnTo>
                <a:lnTo>
                  <a:pt x="0" y="10287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 rot="8822378">
            <a:off x="7799705" y="-2356381"/>
            <a:ext cx="3816427" cy="3280305"/>
            <a:chOff x="0" y="0"/>
            <a:chExt cx="2186795" cy="1879600"/>
          </a:xfrm>
        </p:grpSpPr>
        <p:sp>
          <p:nvSpPr>
            <p:cNvPr id="9" name="Freeform 9"/>
            <p:cNvSpPr/>
            <p:nvPr/>
          </p:nvSpPr>
          <p:spPr>
            <a:xfrm>
              <a:off x="-127" y="127"/>
              <a:ext cx="2186796" cy="1894840"/>
            </a:xfrm>
            <a:custGeom>
              <a:avLst/>
              <a:gdLst/>
              <a:ahLst/>
              <a:cxnLst/>
              <a:rect l="l" t="t" r="r" b="b"/>
              <a:pathLst>
                <a:path w="2186796" h="1894840">
                  <a:moveTo>
                    <a:pt x="2174222" y="478409"/>
                  </a:moveTo>
                  <a:cubicBezTo>
                    <a:pt x="2157458" y="339471"/>
                    <a:pt x="2170285" y="200660"/>
                    <a:pt x="2123422" y="132461"/>
                  </a:cubicBezTo>
                  <a:cubicBezTo>
                    <a:pt x="2063986" y="45720"/>
                    <a:pt x="1933938" y="19050"/>
                    <a:pt x="1806049" y="36703"/>
                  </a:cubicBezTo>
                  <a:cubicBezTo>
                    <a:pt x="1696322" y="51816"/>
                    <a:pt x="1668381" y="86233"/>
                    <a:pt x="1602976" y="179832"/>
                  </a:cubicBezTo>
                  <a:cubicBezTo>
                    <a:pt x="1552049" y="252603"/>
                    <a:pt x="1514076" y="403225"/>
                    <a:pt x="1514076" y="510032"/>
                  </a:cubicBezTo>
                  <a:cubicBezTo>
                    <a:pt x="1514076" y="372364"/>
                    <a:pt x="1530078" y="197739"/>
                    <a:pt x="1450576" y="116713"/>
                  </a:cubicBezTo>
                  <a:cubicBezTo>
                    <a:pt x="1389235" y="54102"/>
                    <a:pt x="1202114" y="68326"/>
                    <a:pt x="1067816" y="68326"/>
                  </a:cubicBezTo>
                  <a:cubicBezTo>
                    <a:pt x="994156" y="68326"/>
                    <a:pt x="883285" y="53340"/>
                    <a:pt x="826643" y="100965"/>
                  </a:cubicBezTo>
                  <a:cubicBezTo>
                    <a:pt x="732028" y="180340"/>
                    <a:pt x="712343" y="357632"/>
                    <a:pt x="712343" y="510032"/>
                  </a:cubicBezTo>
                  <a:cubicBezTo>
                    <a:pt x="712343" y="370332"/>
                    <a:pt x="695833" y="186309"/>
                    <a:pt x="623443" y="100965"/>
                  </a:cubicBezTo>
                  <a:cubicBezTo>
                    <a:pt x="569341" y="37211"/>
                    <a:pt x="475742" y="0"/>
                    <a:pt x="432308" y="0"/>
                  </a:cubicBezTo>
                  <a:cubicBezTo>
                    <a:pt x="331216" y="0"/>
                    <a:pt x="169799" y="59563"/>
                    <a:pt x="102870" y="132461"/>
                  </a:cubicBezTo>
                  <a:cubicBezTo>
                    <a:pt x="39878" y="201168"/>
                    <a:pt x="52070" y="305943"/>
                    <a:pt x="26670" y="446913"/>
                  </a:cubicBezTo>
                  <a:lnTo>
                    <a:pt x="13970" y="730885"/>
                  </a:lnTo>
                  <a:lnTo>
                    <a:pt x="1270" y="858139"/>
                  </a:lnTo>
                  <a:lnTo>
                    <a:pt x="1270" y="903478"/>
                  </a:lnTo>
                  <a:lnTo>
                    <a:pt x="0" y="1009142"/>
                  </a:lnTo>
                  <a:cubicBezTo>
                    <a:pt x="0" y="1009142"/>
                    <a:pt x="12700" y="1226820"/>
                    <a:pt x="25654" y="1410081"/>
                  </a:cubicBezTo>
                  <a:cubicBezTo>
                    <a:pt x="31369" y="1491742"/>
                    <a:pt x="90170" y="1621790"/>
                    <a:pt x="177546" y="1703070"/>
                  </a:cubicBezTo>
                  <a:cubicBezTo>
                    <a:pt x="286385" y="1804289"/>
                    <a:pt x="433959" y="1894840"/>
                    <a:pt x="673354" y="1877314"/>
                  </a:cubicBezTo>
                  <a:cubicBezTo>
                    <a:pt x="1265948" y="1839341"/>
                    <a:pt x="1449687" y="1877314"/>
                    <a:pt x="1682224" y="1847088"/>
                  </a:cubicBezTo>
                  <a:cubicBezTo>
                    <a:pt x="1905617" y="1818005"/>
                    <a:pt x="2082782" y="1683893"/>
                    <a:pt x="2121771" y="1457198"/>
                  </a:cubicBezTo>
                  <a:cubicBezTo>
                    <a:pt x="2160760" y="1230503"/>
                    <a:pt x="2186160" y="1025398"/>
                    <a:pt x="2186160" y="1025398"/>
                  </a:cubicBezTo>
                  <a:lnTo>
                    <a:pt x="2186795" y="938657"/>
                  </a:lnTo>
                  <a:lnTo>
                    <a:pt x="2186795" y="730885"/>
                  </a:lnTo>
                  <a:lnTo>
                    <a:pt x="2174095" y="478409"/>
                  </a:lnTo>
                  <a:close/>
                </a:path>
              </a:pathLst>
            </a:custGeom>
            <a:solidFill>
              <a:srgbClr val="2C3242"/>
            </a:solidFill>
          </p:spPr>
        </p:sp>
      </p:grpSp>
      <p:grpSp>
        <p:nvGrpSpPr>
          <p:cNvPr id="10" name="Group 10"/>
          <p:cNvGrpSpPr/>
          <p:nvPr/>
        </p:nvGrpSpPr>
        <p:grpSpPr>
          <a:xfrm rot="1063407">
            <a:off x="-386095" y="8386033"/>
            <a:ext cx="3816427" cy="3280305"/>
            <a:chOff x="0" y="0"/>
            <a:chExt cx="2186795" cy="1879600"/>
          </a:xfrm>
        </p:grpSpPr>
        <p:sp>
          <p:nvSpPr>
            <p:cNvPr id="11" name="Freeform 11"/>
            <p:cNvSpPr/>
            <p:nvPr/>
          </p:nvSpPr>
          <p:spPr>
            <a:xfrm>
              <a:off x="-127" y="127"/>
              <a:ext cx="2186796" cy="1894840"/>
            </a:xfrm>
            <a:custGeom>
              <a:avLst/>
              <a:gdLst/>
              <a:ahLst/>
              <a:cxnLst/>
              <a:rect l="l" t="t" r="r" b="b"/>
              <a:pathLst>
                <a:path w="2186796" h="1894840">
                  <a:moveTo>
                    <a:pt x="2174222" y="478409"/>
                  </a:moveTo>
                  <a:cubicBezTo>
                    <a:pt x="2157458" y="339471"/>
                    <a:pt x="2170285" y="200660"/>
                    <a:pt x="2123422" y="132461"/>
                  </a:cubicBezTo>
                  <a:cubicBezTo>
                    <a:pt x="2063986" y="45720"/>
                    <a:pt x="1933938" y="19050"/>
                    <a:pt x="1806049" y="36703"/>
                  </a:cubicBezTo>
                  <a:cubicBezTo>
                    <a:pt x="1696322" y="51816"/>
                    <a:pt x="1668381" y="86233"/>
                    <a:pt x="1602976" y="179832"/>
                  </a:cubicBezTo>
                  <a:cubicBezTo>
                    <a:pt x="1552049" y="252603"/>
                    <a:pt x="1514076" y="403225"/>
                    <a:pt x="1514076" y="510032"/>
                  </a:cubicBezTo>
                  <a:cubicBezTo>
                    <a:pt x="1514076" y="372364"/>
                    <a:pt x="1530078" y="197739"/>
                    <a:pt x="1450576" y="116713"/>
                  </a:cubicBezTo>
                  <a:cubicBezTo>
                    <a:pt x="1389235" y="54102"/>
                    <a:pt x="1202114" y="68326"/>
                    <a:pt x="1067816" y="68326"/>
                  </a:cubicBezTo>
                  <a:cubicBezTo>
                    <a:pt x="994156" y="68326"/>
                    <a:pt x="883285" y="53340"/>
                    <a:pt x="826643" y="100965"/>
                  </a:cubicBezTo>
                  <a:cubicBezTo>
                    <a:pt x="732028" y="180340"/>
                    <a:pt x="712343" y="357632"/>
                    <a:pt x="712343" y="510032"/>
                  </a:cubicBezTo>
                  <a:cubicBezTo>
                    <a:pt x="712343" y="370332"/>
                    <a:pt x="695833" y="186309"/>
                    <a:pt x="623443" y="100965"/>
                  </a:cubicBezTo>
                  <a:cubicBezTo>
                    <a:pt x="569341" y="37211"/>
                    <a:pt x="475742" y="0"/>
                    <a:pt x="432308" y="0"/>
                  </a:cubicBezTo>
                  <a:cubicBezTo>
                    <a:pt x="331216" y="0"/>
                    <a:pt x="169799" y="59563"/>
                    <a:pt x="102870" y="132461"/>
                  </a:cubicBezTo>
                  <a:cubicBezTo>
                    <a:pt x="39878" y="201168"/>
                    <a:pt x="52070" y="305943"/>
                    <a:pt x="26670" y="446913"/>
                  </a:cubicBezTo>
                  <a:lnTo>
                    <a:pt x="13970" y="730885"/>
                  </a:lnTo>
                  <a:lnTo>
                    <a:pt x="1270" y="858139"/>
                  </a:lnTo>
                  <a:lnTo>
                    <a:pt x="1270" y="903478"/>
                  </a:lnTo>
                  <a:lnTo>
                    <a:pt x="0" y="1009142"/>
                  </a:lnTo>
                  <a:cubicBezTo>
                    <a:pt x="0" y="1009142"/>
                    <a:pt x="12700" y="1226820"/>
                    <a:pt x="25654" y="1410081"/>
                  </a:cubicBezTo>
                  <a:cubicBezTo>
                    <a:pt x="31369" y="1491742"/>
                    <a:pt x="90170" y="1621790"/>
                    <a:pt x="177546" y="1703070"/>
                  </a:cubicBezTo>
                  <a:cubicBezTo>
                    <a:pt x="286385" y="1804289"/>
                    <a:pt x="433959" y="1894840"/>
                    <a:pt x="673354" y="1877314"/>
                  </a:cubicBezTo>
                  <a:cubicBezTo>
                    <a:pt x="1265948" y="1839341"/>
                    <a:pt x="1449687" y="1877314"/>
                    <a:pt x="1682224" y="1847088"/>
                  </a:cubicBezTo>
                  <a:cubicBezTo>
                    <a:pt x="1905617" y="1818005"/>
                    <a:pt x="2082782" y="1683893"/>
                    <a:pt x="2121771" y="1457198"/>
                  </a:cubicBezTo>
                  <a:cubicBezTo>
                    <a:pt x="2160760" y="1230503"/>
                    <a:pt x="2186160" y="1025398"/>
                    <a:pt x="2186160" y="1025398"/>
                  </a:cubicBezTo>
                  <a:lnTo>
                    <a:pt x="2186795" y="938657"/>
                  </a:lnTo>
                  <a:lnTo>
                    <a:pt x="2186795" y="730885"/>
                  </a:lnTo>
                  <a:lnTo>
                    <a:pt x="2174095" y="478409"/>
                  </a:lnTo>
                  <a:close/>
                </a:path>
              </a:pathLst>
            </a:custGeom>
            <a:solidFill>
              <a:srgbClr val="2C3242"/>
            </a:solidFill>
          </p:spPr>
        </p:sp>
      </p:grpSp>
      <p:grpSp>
        <p:nvGrpSpPr>
          <p:cNvPr id="12" name="Group 12"/>
          <p:cNvGrpSpPr/>
          <p:nvPr/>
        </p:nvGrpSpPr>
        <p:grpSpPr>
          <a:xfrm rot="9330971">
            <a:off x="12709488" y="9824460"/>
            <a:ext cx="3816427" cy="3280305"/>
            <a:chOff x="0" y="0"/>
            <a:chExt cx="2186795" cy="1879600"/>
          </a:xfrm>
        </p:grpSpPr>
        <p:sp>
          <p:nvSpPr>
            <p:cNvPr id="13" name="Freeform 13"/>
            <p:cNvSpPr/>
            <p:nvPr/>
          </p:nvSpPr>
          <p:spPr>
            <a:xfrm>
              <a:off x="-127" y="127"/>
              <a:ext cx="2186796" cy="1894840"/>
            </a:xfrm>
            <a:custGeom>
              <a:avLst/>
              <a:gdLst/>
              <a:ahLst/>
              <a:cxnLst/>
              <a:rect l="l" t="t" r="r" b="b"/>
              <a:pathLst>
                <a:path w="2186796" h="1894840">
                  <a:moveTo>
                    <a:pt x="2174222" y="478409"/>
                  </a:moveTo>
                  <a:cubicBezTo>
                    <a:pt x="2157458" y="339471"/>
                    <a:pt x="2170285" y="200660"/>
                    <a:pt x="2123422" y="132461"/>
                  </a:cubicBezTo>
                  <a:cubicBezTo>
                    <a:pt x="2063986" y="45720"/>
                    <a:pt x="1933938" y="19050"/>
                    <a:pt x="1806049" y="36703"/>
                  </a:cubicBezTo>
                  <a:cubicBezTo>
                    <a:pt x="1696322" y="51816"/>
                    <a:pt x="1668381" y="86233"/>
                    <a:pt x="1602976" y="179832"/>
                  </a:cubicBezTo>
                  <a:cubicBezTo>
                    <a:pt x="1552049" y="252603"/>
                    <a:pt x="1514076" y="403225"/>
                    <a:pt x="1514076" y="510032"/>
                  </a:cubicBezTo>
                  <a:cubicBezTo>
                    <a:pt x="1514076" y="372364"/>
                    <a:pt x="1530078" y="197739"/>
                    <a:pt x="1450576" y="116713"/>
                  </a:cubicBezTo>
                  <a:cubicBezTo>
                    <a:pt x="1389235" y="54102"/>
                    <a:pt x="1202114" y="68326"/>
                    <a:pt x="1067816" y="68326"/>
                  </a:cubicBezTo>
                  <a:cubicBezTo>
                    <a:pt x="994156" y="68326"/>
                    <a:pt x="883285" y="53340"/>
                    <a:pt x="826643" y="100965"/>
                  </a:cubicBezTo>
                  <a:cubicBezTo>
                    <a:pt x="732028" y="180340"/>
                    <a:pt x="712343" y="357632"/>
                    <a:pt x="712343" y="510032"/>
                  </a:cubicBezTo>
                  <a:cubicBezTo>
                    <a:pt x="712343" y="370332"/>
                    <a:pt x="695833" y="186309"/>
                    <a:pt x="623443" y="100965"/>
                  </a:cubicBezTo>
                  <a:cubicBezTo>
                    <a:pt x="569341" y="37211"/>
                    <a:pt x="475742" y="0"/>
                    <a:pt x="432308" y="0"/>
                  </a:cubicBezTo>
                  <a:cubicBezTo>
                    <a:pt x="331216" y="0"/>
                    <a:pt x="169799" y="59563"/>
                    <a:pt x="102870" y="132461"/>
                  </a:cubicBezTo>
                  <a:cubicBezTo>
                    <a:pt x="39878" y="201168"/>
                    <a:pt x="52070" y="305943"/>
                    <a:pt x="26670" y="446913"/>
                  </a:cubicBezTo>
                  <a:lnTo>
                    <a:pt x="13970" y="730885"/>
                  </a:lnTo>
                  <a:lnTo>
                    <a:pt x="1270" y="858139"/>
                  </a:lnTo>
                  <a:lnTo>
                    <a:pt x="1270" y="903478"/>
                  </a:lnTo>
                  <a:lnTo>
                    <a:pt x="0" y="1009142"/>
                  </a:lnTo>
                  <a:cubicBezTo>
                    <a:pt x="0" y="1009142"/>
                    <a:pt x="12700" y="1226820"/>
                    <a:pt x="25654" y="1410081"/>
                  </a:cubicBezTo>
                  <a:cubicBezTo>
                    <a:pt x="31369" y="1491742"/>
                    <a:pt x="90170" y="1621790"/>
                    <a:pt x="177546" y="1703070"/>
                  </a:cubicBezTo>
                  <a:cubicBezTo>
                    <a:pt x="286385" y="1804289"/>
                    <a:pt x="433959" y="1894840"/>
                    <a:pt x="673354" y="1877314"/>
                  </a:cubicBezTo>
                  <a:cubicBezTo>
                    <a:pt x="1265948" y="1839341"/>
                    <a:pt x="1449687" y="1877314"/>
                    <a:pt x="1682224" y="1847088"/>
                  </a:cubicBezTo>
                  <a:cubicBezTo>
                    <a:pt x="1905617" y="1818005"/>
                    <a:pt x="2082782" y="1683893"/>
                    <a:pt x="2121771" y="1457198"/>
                  </a:cubicBezTo>
                  <a:cubicBezTo>
                    <a:pt x="2160760" y="1230503"/>
                    <a:pt x="2186160" y="1025398"/>
                    <a:pt x="2186160" y="1025398"/>
                  </a:cubicBezTo>
                  <a:lnTo>
                    <a:pt x="2186795" y="938657"/>
                  </a:lnTo>
                  <a:lnTo>
                    <a:pt x="2186795" y="730885"/>
                  </a:lnTo>
                  <a:lnTo>
                    <a:pt x="2174095" y="478409"/>
                  </a:lnTo>
                  <a:close/>
                </a:path>
              </a:pathLst>
            </a:custGeom>
            <a:solidFill>
              <a:srgbClr val="2C3242"/>
            </a:solidFill>
          </p:spPr>
        </p:sp>
      </p:grpSp>
      <p:grpSp>
        <p:nvGrpSpPr>
          <p:cNvPr id="14" name="Group 14"/>
          <p:cNvGrpSpPr/>
          <p:nvPr/>
        </p:nvGrpSpPr>
        <p:grpSpPr>
          <a:xfrm rot="3188945">
            <a:off x="14900615" y="-2452642"/>
            <a:ext cx="3816427" cy="3280305"/>
            <a:chOff x="0" y="0"/>
            <a:chExt cx="2186795" cy="1879600"/>
          </a:xfrm>
        </p:grpSpPr>
        <p:sp>
          <p:nvSpPr>
            <p:cNvPr id="15" name="Freeform 15"/>
            <p:cNvSpPr/>
            <p:nvPr/>
          </p:nvSpPr>
          <p:spPr>
            <a:xfrm>
              <a:off x="-127" y="127"/>
              <a:ext cx="2186796" cy="1894840"/>
            </a:xfrm>
            <a:custGeom>
              <a:avLst/>
              <a:gdLst/>
              <a:ahLst/>
              <a:cxnLst/>
              <a:rect l="l" t="t" r="r" b="b"/>
              <a:pathLst>
                <a:path w="2186796" h="1894840">
                  <a:moveTo>
                    <a:pt x="2174222" y="478409"/>
                  </a:moveTo>
                  <a:cubicBezTo>
                    <a:pt x="2157458" y="339471"/>
                    <a:pt x="2170285" y="200660"/>
                    <a:pt x="2123422" y="132461"/>
                  </a:cubicBezTo>
                  <a:cubicBezTo>
                    <a:pt x="2063986" y="45720"/>
                    <a:pt x="1933938" y="19050"/>
                    <a:pt x="1806049" y="36703"/>
                  </a:cubicBezTo>
                  <a:cubicBezTo>
                    <a:pt x="1696322" y="51816"/>
                    <a:pt x="1668381" y="86233"/>
                    <a:pt x="1602976" y="179832"/>
                  </a:cubicBezTo>
                  <a:cubicBezTo>
                    <a:pt x="1552049" y="252603"/>
                    <a:pt x="1514076" y="403225"/>
                    <a:pt x="1514076" y="510032"/>
                  </a:cubicBezTo>
                  <a:cubicBezTo>
                    <a:pt x="1514076" y="372364"/>
                    <a:pt x="1530078" y="197739"/>
                    <a:pt x="1450576" y="116713"/>
                  </a:cubicBezTo>
                  <a:cubicBezTo>
                    <a:pt x="1389235" y="54102"/>
                    <a:pt x="1202114" y="68326"/>
                    <a:pt x="1067816" y="68326"/>
                  </a:cubicBezTo>
                  <a:cubicBezTo>
                    <a:pt x="994156" y="68326"/>
                    <a:pt x="883285" y="53340"/>
                    <a:pt x="826643" y="100965"/>
                  </a:cubicBezTo>
                  <a:cubicBezTo>
                    <a:pt x="732028" y="180340"/>
                    <a:pt x="712343" y="357632"/>
                    <a:pt x="712343" y="510032"/>
                  </a:cubicBezTo>
                  <a:cubicBezTo>
                    <a:pt x="712343" y="370332"/>
                    <a:pt x="695833" y="186309"/>
                    <a:pt x="623443" y="100965"/>
                  </a:cubicBezTo>
                  <a:cubicBezTo>
                    <a:pt x="569341" y="37211"/>
                    <a:pt x="475742" y="0"/>
                    <a:pt x="432308" y="0"/>
                  </a:cubicBezTo>
                  <a:cubicBezTo>
                    <a:pt x="331216" y="0"/>
                    <a:pt x="169799" y="59563"/>
                    <a:pt x="102870" y="132461"/>
                  </a:cubicBezTo>
                  <a:cubicBezTo>
                    <a:pt x="39878" y="201168"/>
                    <a:pt x="52070" y="305943"/>
                    <a:pt x="26670" y="446913"/>
                  </a:cubicBezTo>
                  <a:lnTo>
                    <a:pt x="13970" y="730885"/>
                  </a:lnTo>
                  <a:lnTo>
                    <a:pt x="1270" y="858139"/>
                  </a:lnTo>
                  <a:lnTo>
                    <a:pt x="1270" y="903478"/>
                  </a:lnTo>
                  <a:lnTo>
                    <a:pt x="0" y="1009142"/>
                  </a:lnTo>
                  <a:cubicBezTo>
                    <a:pt x="0" y="1009142"/>
                    <a:pt x="12700" y="1226820"/>
                    <a:pt x="25654" y="1410081"/>
                  </a:cubicBezTo>
                  <a:cubicBezTo>
                    <a:pt x="31369" y="1491742"/>
                    <a:pt x="90170" y="1621790"/>
                    <a:pt x="177546" y="1703070"/>
                  </a:cubicBezTo>
                  <a:cubicBezTo>
                    <a:pt x="286385" y="1804289"/>
                    <a:pt x="433959" y="1894840"/>
                    <a:pt x="673354" y="1877314"/>
                  </a:cubicBezTo>
                  <a:cubicBezTo>
                    <a:pt x="1265948" y="1839341"/>
                    <a:pt x="1449687" y="1877314"/>
                    <a:pt x="1682224" y="1847088"/>
                  </a:cubicBezTo>
                  <a:cubicBezTo>
                    <a:pt x="1905617" y="1818005"/>
                    <a:pt x="2082782" y="1683893"/>
                    <a:pt x="2121771" y="1457198"/>
                  </a:cubicBezTo>
                  <a:cubicBezTo>
                    <a:pt x="2160760" y="1230503"/>
                    <a:pt x="2186160" y="1025398"/>
                    <a:pt x="2186160" y="1025398"/>
                  </a:cubicBezTo>
                  <a:lnTo>
                    <a:pt x="2186795" y="938657"/>
                  </a:lnTo>
                  <a:lnTo>
                    <a:pt x="2186795" y="730885"/>
                  </a:lnTo>
                  <a:lnTo>
                    <a:pt x="2174095" y="478409"/>
                  </a:lnTo>
                  <a:close/>
                </a:path>
              </a:pathLst>
            </a:custGeom>
            <a:solidFill>
              <a:srgbClr val="2C3242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17197644" y="9229726"/>
            <a:ext cx="275717" cy="30970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b="1">
                <a:solidFill>
                  <a:srgbClr val="2C3242"/>
                </a:solidFill>
                <a:latin typeface="Nunito Bold"/>
                <a:ea typeface="Nunito Bold"/>
                <a:cs typeface="Nunito Bold"/>
                <a:sym typeface="Nunito Bold"/>
              </a:rPr>
              <a:t>15</a:t>
            </a:r>
          </a:p>
        </p:txBody>
      </p:sp>
      <p:sp>
        <p:nvSpPr>
          <p:cNvPr id="17" name="Freeform 17"/>
          <p:cNvSpPr/>
          <p:nvPr/>
        </p:nvSpPr>
        <p:spPr>
          <a:xfrm flipH="1">
            <a:off x="13563600" y="1146061"/>
            <a:ext cx="4843751" cy="8845083"/>
          </a:xfrm>
          <a:custGeom>
            <a:avLst/>
            <a:gdLst/>
            <a:ahLst/>
            <a:cxnLst/>
            <a:rect l="l" t="t" r="r" b="b"/>
            <a:pathLst>
              <a:path w="5521872" h="9765369">
                <a:moveTo>
                  <a:pt x="5521872" y="0"/>
                </a:moveTo>
                <a:lnTo>
                  <a:pt x="0" y="0"/>
                </a:lnTo>
                <a:lnTo>
                  <a:pt x="0" y="9765370"/>
                </a:lnTo>
                <a:lnTo>
                  <a:pt x="5521872" y="9765370"/>
                </a:lnTo>
                <a:lnTo>
                  <a:pt x="552187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690014" y="1520923"/>
            <a:ext cx="13549702" cy="60785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3600" dirty="0">
                <a:solidFill>
                  <a:schemeClr val="bg1"/>
                </a:solidFill>
                <a:latin typeface="Noto Sans Georgian" pitchFamily="2" charset="0"/>
                <a:ea typeface="Nunito Bold"/>
                <a:cs typeface="Nunito Bold"/>
                <a:sym typeface="Nunito Bold"/>
              </a:rPr>
              <a:t>👉 Lire </a:t>
            </a:r>
            <a:r>
              <a:rPr lang="en-US" sz="3600" dirty="0" err="1">
                <a:solidFill>
                  <a:schemeClr val="bg1"/>
                </a:solidFill>
                <a:latin typeface="Noto Sans Georgian" pitchFamily="2" charset="0"/>
                <a:ea typeface="Nunito Bold"/>
                <a:cs typeface="Nunito Bold"/>
                <a:sym typeface="Nunito Bold"/>
              </a:rPr>
              <a:t>chaque</a:t>
            </a:r>
            <a:r>
              <a:rPr lang="en-US" sz="3600" dirty="0">
                <a:solidFill>
                  <a:schemeClr val="bg1"/>
                </a:solidFill>
                <a:latin typeface="Noto Sans Georgian" pitchFamily="2" charset="0"/>
                <a:ea typeface="Nunito Bold"/>
                <a:cs typeface="Nunito Bold"/>
                <a:sym typeface="Nunito Bold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oto Sans Georgian" pitchFamily="2" charset="0"/>
                <a:ea typeface="Nunito Bold"/>
                <a:cs typeface="Nunito Bold"/>
                <a:sym typeface="Nunito Bold"/>
              </a:rPr>
              <a:t>compétence</a:t>
            </a:r>
            <a:r>
              <a:rPr lang="en-US" sz="3600" dirty="0">
                <a:solidFill>
                  <a:schemeClr val="bg1"/>
                </a:solidFill>
                <a:latin typeface="Noto Sans Georgian" pitchFamily="2" charset="0"/>
                <a:ea typeface="Nunito Bold"/>
                <a:cs typeface="Nunito Bold"/>
                <a:sym typeface="Nunito Bold"/>
              </a:rPr>
              <a:t> du document et </a:t>
            </a:r>
            <a:r>
              <a:rPr lang="en-US" sz="3600" dirty="0" err="1">
                <a:solidFill>
                  <a:schemeClr val="bg1"/>
                </a:solidFill>
                <a:latin typeface="Noto Sans Georgian" pitchFamily="2" charset="0"/>
                <a:ea typeface="Nunito Bold"/>
                <a:cs typeface="Nunito Bold"/>
                <a:sym typeface="Nunito Bold"/>
              </a:rPr>
              <a:t>cocher</a:t>
            </a:r>
            <a:r>
              <a:rPr lang="en-US" sz="3600" dirty="0">
                <a:solidFill>
                  <a:schemeClr val="bg1"/>
                </a:solidFill>
                <a:latin typeface="Noto Sans Georgian" pitchFamily="2" charset="0"/>
                <a:ea typeface="Nunito Bold"/>
                <a:cs typeface="Nunito Bold"/>
                <a:sym typeface="Nunito Bold"/>
              </a:rPr>
              <a:t> la case qui correspond à ton </a:t>
            </a:r>
            <a:r>
              <a:rPr lang="en-US" sz="3600" dirty="0" err="1">
                <a:solidFill>
                  <a:schemeClr val="bg1"/>
                </a:solidFill>
                <a:latin typeface="Noto Sans Georgian" pitchFamily="2" charset="0"/>
                <a:ea typeface="Nunito Bold"/>
                <a:cs typeface="Nunito Bold"/>
                <a:sym typeface="Nunito Bold"/>
              </a:rPr>
              <a:t>niveau</a:t>
            </a:r>
            <a:r>
              <a:rPr lang="en-US" sz="3600" dirty="0">
                <a:solidFill>
                  <a:schemeClr val="bg1"/>
                </a:solidFill>
                <a:latin typeface="Noto Sans Georgian" pitchFamily="2" charset="0"/>
                <a:ea typeface="Nunito Bold"/>
                <a:cs typeface="Nunito Bold"/>
                <a:sym typeface="Nunito Bold"/>
              </a:rPr>
              <a:t> :</a:t>
            </a:r>
          </a:p>
          <a:p>
            <a:pPr marL="0" lvl="2">
              <a:spcBef>
                <a:spcPts val="600"/>
              </a:spcBef>
              <a:spcAft>
                <a:spcPts val="1200"/>
              </a:spcAft>
            </a:pPr>
            <a:r>
              <a:rPr lang="fr-FR" sz="3600" b="1" dirty="0"/>
              <a:t>(--)</a:t>
            </a:r>
            <a:r>
              <a:rPr lang="fr-FR" sz="3600" dirty="0"/>
              <a:t> = Pas du tout | </a:t>
            </a:r>
            <a:r>
              <a:rPr lang="fr-FR" sz="3600" b="1" dirty="0"/>
              <a:t>(-)</a:t>
            </a:r>
            <a:r>
              <a:rPr lang="fr-FR" sz="3600" dirty="0"/>
              <a:t> = Un peu | </a:t>
            </a:r>
            <a:r>
              <a:rPr lang="fr-FR" sz="3600" b="1" dirty="0"/>
              <a:t>(+)</a:t>
            </a:r>
            <a:r>
              <a:rPr lang="fr-FR" sz="3600" dirty="0"/>
              <a:t> = Assez bien | </a:t>
            </a:r>
            <a:r>
              <a:rPr lang="fr-FR" sz="3600" b="1" dirty="0"/>
              <a:t>(++)</a:t>
            </a:r>
            <a:r>
              <a:rPr lang="fr-FR" sz="3600" dirty="0"/>
              <a:t> = Très bien</a:t>
            </a:r>
          </a:p>
          <a:p>
            <a:pPr marL="0" lvl="2">
              <a:spcBef>
                <a:spcPts val="600"/>
              </a:spcBef>
              <a:spcAft>
                <a:spcPts val="1200"/>
              </a:spcAft>
            </a:pPr>
            <a:endParaRPr lang="fr-FR" sz="3200" dirty="0">
              <a:solidFill>
                <a:schemeClr val="bg1"/>
              </a:solidFill>
              <a:latin typeface="Noto Sans Georgian" pitchFamily="2" charset="0"/>
              <a:ea typeface="Nunito Bold"/>
              <a:cs typeface="Nunito Bold"/>
              <a:sym typeface="Nunito Bold"/>
            </a:endParaRPr>
          </a:p>
          <a:p>
            <a:pPr marL="0" lvl="2">
              <a:spcBef>
                <a:spcPts val="600"/>
              </a:spcBef>
              <a:spcAft>
                <a:spcPts val="1200"/>
              </a:spcAft>
            </a:pPr>
            <a:r>
              <a:rPr lang="en-US" sz="3600" dirty="0">
                <a:solidFill>
                  <a:schemeClr val="bg1"/>
                </a:solidFill>
                <a:latin typeface="Noto Sans Georgian" pitchFamily="2" charset="0"/>
                <a:ea typeface="Nunito Bold"/>
                <a:cs typeface="Nunito Bold"/>
                <a:sym typeface="Nunito Bold"/>
              </a:rPr>
              <a:t>👉 </a:t>
            </a:r>
            <a:r>
              <a:rPr lang="en-US" sz="3600" dirty="0" err="1">
                <a:solidFill>
                  <a:schemeClr val="bg1"/>
                </a:solidFill>
                <a:latin typeface="Noto Sans Georgian" pitchFamily="2" charset="0"/>
                <a:sym typeface="Nunito Bold"/>
              </a:rPr>
              <a:t>Choisir</a:t>
            </a:r>
            <a:r>
              <a:rPr lang="en-US" sz="3600" dirty="0">
                <a:solidFill>
                  <a:schemeClr val="bg1"/>
                </a:solidFill>
                <a:latin typeface="Noto Sans Georgian" pitchFamily="2" charset="0"/>
                <a:ea typeface="Nunito Bold"/>
                <a:cs typeface="Nunito Bold"/>
                <a:sym typeface="Nunito Bold"/>
              </a:rPr>
              <a:t> 3 </a:t>
            </a:r>
            <a:r>
              <a:rPr lang="en-US" sz="3600" dirty="0" err="1">
                <a:solidFill>
                  <a:schemeClr val="bg1"/>
                </a:solidFill>
                <a:latin typeface="Noto Sans Georgian" pitchFamily="2" charset="0"/>
                <a:ea typeface="Nunito Bold"/>
                <a:cs typeface="Nunito Bold"/>
                <a:sym typeface="Nunito Bold"/>
              </a:rPr>
              <a:t>compétences</a:t>
            </a:r>
            <a:r>
              <a:rPr lang="en-US" sz="3600" dirty="0">
                <a:solidFill>
                  <a:schemeClr val="bg1"/>
                </a:solidFill>
                <a:latin typeface="Noto Sans Georgian" pitchFamily="2" charset="0"/>
                <a:ea typeface="Nunito Bold"/>
                <a:cs typeface="Nunito Bold"/>
                <a:sym typeface="Nunito Bold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oto Sans Georgian" pitchFamily="2" charset="0"/>
                <a:ea typeface="Nunito Bold"/>
                <a:cs typeface="Nunito Bold"/>
                <a:sym typeface="Nunito Bold"/>
              </a:rPr>
              <a:t>où</a:t>
            </a:r>
            <a:r>
              <a:rPr lang="en-US" sz="3600" dirty="0">
                <a:solidFill>
                  <a:schemeClr val="bg1"/>
                </a:solidFill>
                <a:latin typeface="Noto Sans Georgian" pitchFamily="2" charset="0"/>
                <a:ea typeface="Nunito Bold"/>
                <a:cs typeface="Nunito Bold"/>
                <a:sym typeface="Nunito Bold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oto Sans Georgian" pitchFamily="2" charset="0"/>
                <a:ea typeface="Nunito Bold"/>
                <a:cs typeface="Nunito Bold"/>
                <a:sym typeface="Nunito Bold"/>
              </a:rPr>
              <a:t>tu</a:t>
            </a:r>
            <a:r>
              <a:rPr lang="en-US" sz="3600" dirty="0">
                <a:solidFill>
                  <a:schemeClr val="bg1"/>
                </a:solidFill>
                <a:latin typeface="Noto Sans Georgian" pitchFamily="2" charset="0"/>
                <a:ea typeface="Nunito Bold"/>
                <a:cs typeface="Nunito Bold"/>
                <a:sym typeface="Nunito Bold"/>
              </a:rPr>
              <a:t> as mis (+) </a:t>
            </a:r>
            <a:r>
              <a:rPr lang="en-US" sz="3600" dirty="0" err="1">
                <a:solidFill>
                  <a:schemeClr val="bg1"/>
                </a:solidFill>
                <a:latin typeface="Noto Sans Georgian" pitchFamily="2" charset="0"/>
                <a:ea typeface="Nunito Bold"/>
                <a:cs typeface="Nunito Bold"/>
                <a:sym typeface="Nunito Bold"/>
              </a:rPr>
              <a:t>ou</a:t>
            </a:r>
            <a:r>
              <a:rPr lang="en-US" sz="3600" dirty="0">
                <a:solidFill>
                  <a:schemeClr val="bg1"/>
                </a:solidFill>
                <a:latin typeface="Noto Sans Georgian" pitchFamily="2" charset="0"/>
                <a:ea typeface="Nunito Bold"/>
                <a:cs typeface="Nunito Bold"/>
                <a:sym typeface="Nunito Bold"/>
              </a:rPr>
              <a:t> (++).</a:t>
            </a:r>
          </a:p>
          <a:p>
            <a:pPr marL="0" lvl="1">
              <a:spcBef>
                <a:spcPts val="600"/>
              </a:spcBef>
              <a:spcAft>
                <a:spcPts val="1200"/>
              </a:spcAft>
            </a:pPr>
            <a:r>
              <a:rPr lang="en-US" sz="3600" dirty="0">
                <a:solidFill>
                  <a:schemeClr val="bg1"/>
                </a:solidFill>
                <a:latin typeface="Noto Sans Georgian" pitchFamily="2" charset="0"/>
                <a:ea typeface="Nunito Bold"/>
                <a:cs typeface="Nunito Bold"/>
                <a:sym typeface="Nunito Bold"/>
              </a:rPr>
              <a:t>👉 </a:t>
            </a:r>
            <a:r>
              <a:rPr lang="en-US" sz="3600" dirty="0" err="1">
                <a:solidFill>
                  <a:schemeClr val="bg1"/>
                </a:solidFill>
                <a:latin typeface="Noto Sans Georgian" pitchFamily="2" charset="0"/>
                <a:ea typeface="Nunito Bold"/>
                <a:cs typeface="Nunito Bold"/>
                <a:sym typeface="Nunito Bold"/>
              </a:rPr>
              <a:t>Expliquer</a:t>
            </a:r>
            <a:r>
              <a:rPr lang="en-US" sz="3600" dirty="0">
                <a:solidFill>
                  <a:schemeClr val="bg1"/>
                </a:solidFill>
                <a:latin typeface="Noto Sans Georgian" pitchFamily="2" charset="0"/>
                <a:ea typeface="Nunito Bold"/>
                <a:cs typeface="Nunito Bold"/>
                <a:sym typeface="Nunito Bold"/>
              </a:rPr>
              <a:t> à un </a:t>
            </a:r>
            <a:r>
              <a:rPr lang="en-US" sz="3600" dirty="0" err="1">
                <a:solidFill>
                  <a:schemeClr val="bg1"/>
                </a:solidFill>
                <a:latin typeface="Noto Sans Georgian" pitchFamily="2" charset="0"/>
                <a:ea typeface="Nunito Bold"/>
                <a:cs typeface="Nunito Bold"/>
                <a:sym typeface="Nunito Bold"/>
              </a:rPr>
              <a:t>camarade</a:t>
            </a:r>
            <a:r>
              <a:rPr lang="en-US" sz="3600" dirty="0">
                <a:solidFill>
                  <a:schemeClr val="bg1"/>
                </a:solidFill>
                <a:latin typeface="Noto Sans Georgian" pitchFamily="2" charset="0"/>
                <a:ea typeface="Nunito Bold"/>
                <a:cs typeface="Nunito Bold"/>
                <a:sym typeface="Nunito Bold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oto Sans Georgian" pitchFamily="2" charset="0"/>
                <a:ea typeface="Nunito Bold"/>
                <a:cs typeface="Nunito Bold"/>
                <a:sym typeface="Nunito Bold"/>
              </a:rPr>
              <a:t>ces</a:t>
            </a:r>
            <a:r>
              <a:rPr lang="en-US" sz="3600" dirty="0">
                <a:solidFill>
                  <a:schemeClr val="bg1"/>
                </a:solidFill>
                <a:latin typeface="Noto Sans Georgian" pitchFamily="2" charset="0"/>
                <a:ea typeface="Nunito Bold"/>
                <a:cs typeface="Nunito Bold"/>
                <a:sym typeface="Nunito Bold"/>
              </a:rPr>
              <a:t> competences </a:t>
            </a:r>
            <a:r>
              <a:rPr lang="en-US" sz="3600" dirty="0" err="1">
                <a:solidFill>
                  <a:schemeClr val="bg1"/>
                </a:solidFill>
                <a:latin typeface="Noto Sans Georgian" pitchFamily="2" charset="0"/>
                <a:ea typeface="Nunito Bold"/>
                <a:cs typeface="Nunito Bold"/>
                <a:sym typeface="Nunito Bold"/>
              </a:rPr>
              <a:t>en</a:t>
            </a:r>
            <a:r>
              <a:rPr lang="en-US" sz="3600" dirty="0">
                <a:solidFill>
                  <a:schemeClr val="bg1"/>
                </a:solidFill>
                <a:latin typeface="Noto Sans Georgian" pitchFamily="2" charset="0"/>
                <a:ea typeface="Nunito Bold"/>
                <a:cs typeface="Nunito Bold"/>
                <a:sym typeface="Nunito Bold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oto Sans Georgian" pitchFamily="2" charset="0"/>
                <a:ea typeface="Nunito Bold"/>
                <a:cs typeface="Nunito Bold"/>
                <a:sym typeface="Nunito Bold"/>
              </a:rPr>
              <a:t>t’aidant</a:t>
            </a:r>
            <a:r>
              <a:rPr lang="en-US" sz="3600" dirty="0">
                <a:solidFill>
                  <a:schemeClr val="bg1"/>
                </a:solidFill>
                <a:latin typeface="Noto Sans Georgian" pitchFamily="2" charset="0"/>
                <a:ea typeface="Nunito Bold"/>
                <a:cs typeface="Nunito Bold"/>
                <a:sym typeface="Nunito Bold"/>
              </a:rPr>
              <a:t> d’un </a:t>
            </a:r>
            <a:r>
              <a:rPr lang="en-US" sz="3600" dirty="0" err="1">
                <a:solidFill>
                  <a:schemeClr val="bg1"/>
                </a:solidFill>
                <a:latin typeface="Noto Sans Georgian" pitchFamily="2" charset="0"/>
                <a:ea typeface="Nunito Bold"/>
                <a:cs typeface="Nunito Bold"/>
                <a:sym typeface="Nunito Bold"/>
              </a:rPr>
              <a:t>exemple</a:t>
            </a:r>
            <a:r>
              <a:rPr lang="en-US" sz="3600" dirty="0">
                <a:solidFill>
                  <a:schemeClr val="bg1"/>
                </a:solidFill>
                <a:latin typeface="Noto Sans Georgian" pitchFamily="2" charset="0"/>
                <a:ea typeface="Nunito Bold"/>
                <a:cs typeface="Nunito Bold"/>
                <a:sym typeface="Nunito Bold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oto Sans Georgian" pitchFamily="2" charset="0"/>
                <a:ea typeface="Nunito Bold"/>
                <a:cs typeface="Nunito Bold"/>
                <a:sym typeface="Nunito Bold"/>
              </a:rPr>
              <a:t>concret</a:t>
            </a:r>
            <a:r>
              <a:rPr lang="en-US" sz="3600" dirty="0">
                <a:solidFill>
                  <a:schemeClr val="bg1"/>
                </a:solidFill>
                <a:latin typeface="Noto Sans Georgian" pitchFamily="2" charset="0"/>
                <a:ea typeface="Nunito Bold"/>
                <a:cs typeface="Nunito Bold"/>
                <a:sym typeface="Nunito Bold"/>
              </a:rPr>
              <a:t> (stage, école, </a:t>
            </a:r>
            <a:r>
              <a:rPr lang="en-US" sz="3600" dirty="0" err="1">
                <a:solidFill>
                  <a:schemeClr val="bg1"/>
                </a:solidFill>
                <a:latin typeface="Noto Sans Georgian" pitchFamily="2" charset="0"/>
                <a:ea typeface="Nunito Bold"/>
                <a:cs typeface="Nunito Bold"/>
                <a:sym typeface="Nunito Bold"/>
              </a:rPr>
              <a:t>activité</a:t>
            </a:r>
            <a:r>
              <a:rPr lang="en-US" sz="3600" dirty="0">
                <a:solidFill>
                  <a:schemeClr val="bg1"/>
                </a:solidFill>
                <a:latin typeface="Noto Sans Georgian" pitchFamily="2" charset="0"/>
                <a:ea typeface="Nunito Bold"/>
                <a:cs typeface="Nunito Bold"/>
                <a:sym typeface="Nunito Bold"/>
              </a:rPr>
              <a:t>, vie </a:t>
            </a:r>
            <a:r>
              <a:rPr lang="en-US" sz="3600" dirty="0" err="1">
                <a:solidFill>
                  <a:schemeClr val="bg1"/>
                </a:solidFill>
                <a:latin typeface="Noto Sans Georgian" pitchFamily="2" charset="0"/>
                <a:ea typeface="Nunito Bold"/>
                <a:cs typeface="Nunito Bold"/>
                <a:sym typeface="Nunito Bold"/>
              </a:rPr>
              <a:t>quotidienne</a:t>
            </a:r>
            <a:r>
              <a:rPr lang="en-US" sz="3600" dirty="0">
                <a:solidFill>
                  <a:schemeClr val="bg1"/>
                </a:solidFill>
                <a:latin typeface="Noto Sans Georgian" pitchFamily="2" charset="0"/>
                <a:ea typeface="Nunito Bold"/>
                <a:cs typeface="Nunito Bold"/>
                <a:sym typeface="Nunito Bold"/>
              </a:rPr>
              <a:t>).</a:t>
            </a:r>
          </a:p>
          <a:p>
            <a:pPr marL="0" lvl="1">
              <a:spcBef>
                <a:spcPts val="600"/>
              </a:spcBef>
              <a:spcAft>
                <a:spcPts val="1200"/>
              </a:spcAft>
            </a:pPr>
            <a:r>
              <a:rPr lang="en-US" sz="3600" dirty="0">
                <a:solidFill>
                  <a:schemeClr val="bg1"/>
                </a:solidFill>
                <a:latin typeface="Noto Sans Georgian" pitchFamily="2" charset="0"/>
                <a:ea typeface="Nunito Bold"/>
                <a:cs typeface="Nunito Bold"/>
                <a:sym typeface="Nunito Bold"/>
              </a:rPr>
              <a:t>👉 </a:t>
            </a:r>
            <a:r>
              <a:rPr lang="en-US" sz="3600" dirty="0" err="1">
                <a:solidFill>
                  <a:schemeClr val="bg1"/>
                </a:solidFill>
                <a:latin typeface="Noto Sans Georgian" pitchFamily="2" charset="0"/>
                <a:ea typeface="Nunito Bold"/>
                <a:cs typeface="Nunito Bold"/>
                <a:sym typeface="Nunito Bold"/>
              </a:rPr>
              <a:t>Te</a:t>
            </a:r>
            <a:r>
              <a:rPr lang="en-US" sz="3600" dirty="0">
                <a:solidFill>
                  <a:schemeClr val="bg1"/>
                </a:solidFill>
                <a:latin typeface="Noto Sans Georgian" pitchFamily="2" charset="0"/>
                <a:ea typeface="Nunito Bold"/>
                <a:cs typeface="Nunito Bold"/>
                <a:sym typeface="Nunito Bold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oto Sans Georgian" pitchFamily="2" charset="0"/>
                <a:ea typeface="Nunito Bold"/>
                <a:cs typeface="Nunito Bold"/>
                <a:sym typeface="Nunito Bold"/>
              </a:rPr>
              <a:t>présenter</a:t>
            </a:r>
            <a:r>
              <a:rPr lang="en-US" sz="3600" dirty="0">
                <a:solidFill>
                  <a:schemeClr val="bg1"/>
                </a:solidFill>
                <a:latin typeface="Noto Sans Georgian" pitchFamily="2" charset="0"/>
                <a:ea typeface="Nunito Bold"/>
                <a:cs typeface="Nunito Bold"/>
                <a:sym typeface="Nunito Bold"/>
              </a:rPr>
              <a:t> à ton </a:t>
            </a:r>
            <a:r>
              <a:rPr lang="en-US" sz="3600" dirty="0" err="1">
                <a:solidFill>
                  <a:schemeClr val="bg1"/>
                </a:solidFill>
                <a:latin typeface="Noto Sans Georgian" pitchFamily="2" charset="0"/>
                <a:ea typeface="Nunito Bold"/>
                <a:cs typeface="Nunito Bold"/>
                <a:sym typeface="Nunito Bold"/>
              </a:rPr>
              <a:t>camarade</a:t>
            </a:r>
            <a:r>
              <a:rPr lang="en-US" sz="3600" dirty="0">
                <a:solidFill>
                  <a:schemeClr val="bg1"/>
                </a:solidFill>
                <a:latin typeface="Noto Sans Georgian" pitchFamily="2" charset="0"/>
                <a:ea typeface="Nunito Bold"/>
                <a:cs typeface="Nunito Bold"/>
                <a:sym typeface="Nunito Bold"/>
              </a:rPr>
              <a:t> (nom, </a:t>
            </a:r>
            <a:r>
              <a:rPr lang="en-US" sz="3600" dirty="0" err="1">
                <a:solidFill>
                  <a:schemeClr val="bg1"/>
                </a:solidFill>
                <a:latin typeface="Noto Sans Georgian" pitchFamily="2" charset="0"/>
                <a:ea typeface="Nunito Bold"/>
                <a:cs typeface="Nunito Bold"/>
                <a:sym typeface="Nunito Bold"/>
              </a:rPr>
              <a:t>prénom</a:t>
            </a:r>
            <a:r>
              <a:rPr lang="en-US" sz="3600" dirty="0">
                <a:solidFill>
                  <a:schemeClr val="bg1"/>
                </a:solidFill>
                <a:latin typeface="Noto Sans Georgian" pitchFamily="2" charset="0"/>
                <a:ea typeface="Nunito Bold"/>
                <a:cs typeface="Nunito Bold"/>
                <a:sym typeface="Nunito Bold"/>
              </a:rPr>
              <a:t>, </a:t>
            </a:r>
            <a:r>
              <a:rPr lang="en-US" sz="3600" dirty="0" err="1">
                <a:solidFill>
                  <a:schemeClr val="bg1"/>
                </a:solidFill>
                <a:latin typeface="Noto Sans Georgian" pitchFamily="2" charset="0"/>
                <a:ea typeface="Nunito Bold"/>
                <a:cs typeface="Nunito Bold"/>
                <a:sym typeface="Nunito Bold"/>
              </a:rPr>
              <a:t>établissement</a:t>
            </a:r>
            <a:r>
              <a:rPr lang="en-US" sz="3600" dirty="0">
                <a:solidFill>
                  <a:schemeClr val="bg1"/>
                </a:solidFill>
                <a:latin typeface="Noto Sans Georgian" pitchFamily="2" charset="0"/>
                <a:ea typeface="Nunito Bold"/>
                <a:cs typeface="Nunito Bold"/>
                <a:sym typeface="Nunito Bold"/>
              </a:rPr>
              <a:t>, </a:t>
            </a:r>
            <a:r>
              <a:rPr lang="en-US" sz="3600" dirty="0" err="1">
                <a:solidFill>
                  <a:schemeClr val="bg1"/>
                </a:solidFill>
                <a:latin typeface="Noto Sans Georgian" pitchFamily="2" charset="0"/>
                <a:ea typeface="Nunito Bold"/>
                <a:cs typeface="Nunito Bold"/>
                <a:sym typeface="Nunito Bold"/>
              </a:rPr>
              <a:t>ce</a:t>
            </a:r>
            <a:r>
              <a:rPr lang="en-US" sz="3600" dirty="0">
                <a:solidFill>
                  <a:schemeClr val="bg1"/>
                </a:solidFill>
                <a:latin typeface="Noto Sans Georgian" pitchFamily="2" charset="0"/>
                <a:ea typeface="Nunito Bold"/>
                <a:cs typeface="Nunito Bold"/>
                <a:sym typeface="Nunito Bold"/>
              </a:rPr>
              <a:t> que </a:t>
            </a:r>
            <a:r>
              <a:rPr lang="en-US" sz="3600" dirty="0" err="1">
                <a:solidFill>
                  <a:schemeClr val="bg1"/>
                </a:solidFill>
                <a:latin typeface="Noto Sans Georgian" pitchFamily="2" charset="0"/>
                <a:ea typeface="Nunito Bold"/>
                <a:cs typeface="Nunito Bold"/>
                <a:sym typeface="Nunito Bold"/>
              </a:rPr>
              <a:t>tu</a:t>
            </a:r>
            <a:r>
              <a:rPr lang="en-US" sz="3600" dirty="0">
                <a:solidFill>
                  <a:schemeClr val="bg1"/>
                </a:solidFill>
                <a:latin typeface="Noto Sans Georgian" pitchFamily="2" charset="0"/>
                <a:ea typeface="Nunito Bold"/>
                <a:cs typeface="Nunito Bold"/>
                <a:sym typeface="Nunito Bold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oto Sans Georgian" pitchFamily="2" charset="0"/>
                <a:ea typeface="Nunito Bold"/>
                <a:cs typeface="Nunito Bold"/>
                <a:sym typeface="Nunito Bold"/>
              </a:rPr>
              <a:t>veux</a:t>
            </a:r>
            <a:r>
              <a:rPr lang="en-US" sz="3600" dirty="0">
                <a:solidFill>
                  <a:schemeClr val="bg1"/>
                </a:solidFill>
                <a:latin typeface="Noto Sans Georgian" pitchFamily="2" charset="0"/>
                <a:ea typeface="Nunito Bold"/>
                <a:cs typeface="Nunito Bold"/>
                <a:sym typeface="Nunito Bold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oto Sans Georgian" pitchFamily="2" charset="0"/>
                <a:ea typeface="Nunito Bold"/>
                <a:cs typeface="Nunito Bold"/>
                <a:sym typeface="Nunito Bold"/>
              </a:rPr>
              <a:t>partager</a:t>
            </a:r>
            <a:r>
              <a:rPr lang="en-US" sz="3600" dirty="0">
                <a:solidFill>
                  <a:schemeClr val="bg1"/>
                </a:solidFill>
                <a:latin typeface="Noto Sans Georgian" pitchFamily="2" charset="0"/>
                <a:ea typeface="Nunito Bold"/>
                <a:cs typeface="Nunito Bold"/>
                <a:sym typeface="Nunito Bold"/>
              </a:rPr>
              <a:t>).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5948" y="295926"/>
            <a:ext cx="6981956" cy="5693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19"/>
              </a:lnSpc>
              <a:spcBef>
                <a:spcPct val="0"/>
              </a:spcBef>
            </a:pPr>
            <a:r>
              <a:rPr lang="en-US" sz="3299" b="1" dirty="0">
                <a:solidFill>
                  <a:schemeClr val="accent6">
                    <a:lumMod val="50000"/>
                  </a:schemeClr>
                </a:solidFill>
                <a:latin typeface="Nunito Bold"/>
                <a:ea typeface="Nunito Bold"/>
                <a:cs typeface="Nunito Bold"/>
                <a:sym typeface="Nunito Bold"/>
              </a:rPr>
              <a:t>REPÉRE TES POINTS FORTS</a:t>
            </a:r>
          </a:p>
        </p:txBody>
      </p:sp>
    </p:spTree>
  </p:cSld>
  <p:clrMapOvr>
    <a:masterClrMapping/>
  </p:clrMapOvr>
  <p:transition spd="slow">
    <p:push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BB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2700000">
            <a:off x="2965414" y="3246075"/>
            <a:ext cx="5195047" cy="4137829"/>
            <a:chOff x="0" y="0"/>
            <a:chExt cx="1666875" cy="13276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67002" cy="1327785"/>
            </a:xfrm>
            <a:custGeom>
              <a:avLst/>
              <a:gdLst/>
              <a:ahLst/>
              <a:cxnLst/>
              <a:rect l="l" t="t" r="r" b="b"/>
              <a:pathLst>
                <a:path w="1667002" h="1327785">
                  <a:moveTo>
                    <a:pt x="3175" y="0"/>
                  </a:moveTo>
                  <a:lnTo>
                    <a:pt x="175133" y="12700"/>
                  </a:lnTo>
                  <a:lnTo>
                    <a:pt x="1437386" y="12700"/>
                  </a:lnTo>
                  <a:cubicBezTo>
                    <a:pt x="1438402" y="12700"/>
                    <a:pt x="1477772" y="14097"/>
                    <a:pt x="1548892" y="25400"/>
                  </a:cubicBezTo>
                  <a:cubicBezTo>
                    <a:pt x="1628902" y="38100"/>
                    <a:pt x="1634617" y="38100"/>
                    <a:pt x="1634617" y="38100"/>
                  </a:cubicBezTo>
                  <a:lnTo>
                    <a:pt x="1634617" y="319278"/>
                  </a:lnTo>
                  <a:lnTo>
                    <a:pt x="1542415" y="341503"/>
                  </a:lnTo>
                  <a:lnTo>
                    <a:pt x="1477645" y="340614"/>
                  </a:lnTo>
                  <a:lnTo>
                    <a:pt x="1336802" y="343027"/>
                  </a:lnTo>
                  <a:lnTo>
                    <a:pt x="1641602" y="399034"/>
                  </a:lnTo>
                  <a:lnTo>
                    <a:pt x="1641602" y="749427"/>
                  </a:lnTo>
                  <a:lnTo>
                    <a:pt x="1654302" y="971677"/>
                  </a:lnTo>
                  <a:lnTo>
                    <a:pt x="1349502" y="978027"/>
                  </a:lnTo>
                  <a:lnTo>
                    <a:pt x="1451102" y="1003427"/>
                  </a:lnTo>
                  <a:cubicBezTo>
                    <a:pt x="1452245" y="1009142"/>
                    <a:pt x="1540002" y="1003427"/>
                    <a:pt x="1580642" y="1014857"/>
                  </a:cubicBezTo>
                  <a:cubicBezTo>
                    <a:pt x="1629029" y="1028446"/>
                    <a:pt x="1654302" y="1041527"/>
                    <a:pt x="1654302" y="1041527"/>
                  </a:cubicBezTo>
                  <a:cubicBezTo>
                    <a:pt x="1654302" y="1041527"/>
                    <a:pt x="1653159" y="1116711"/>
                    <a:pt x="1660017" y="1168019"/>
                  </a:cubicBezTo>
                  <a:cubicBezTo>
                    <a:pt x="1666875" y="1219327"/>
                    <a:pt x="1660017" y="1257681"/>
                    <a:pt x="1660017" y="1257681"/>
                  </a:cubicBezTo>
                  <a:lnTo>
                    <a:pt x="1667002" y="1295527"/>
                  </a:lnTo>
                  <a:lnTo>
                    <a:pt x="1527302" y="1308227"/>
                  </a:lnTo>
                  <a:cubicBezTo>
                    <a:pt x="1527302" y="1308227"/>
                    <a:pt x="1421638" y="1309116"/>
                    <a:pt x="1372870" y="1315085"/>
                  </a:cubicBezTo>
                  <a:cubicBezTo>
                    <a:pt x="1324102" y="1321054"/>
                    <a:pt x="1068070" y="1317371"/>
                    <a:pt x="1068070" y="1317371"/>
                  </a:cubicBezTo>
                  <a:lnTo>
                    <a:pt x="600202" y="1320927"/>
                  </a:lnTo>
                  <a:lnTo>
                    <a:pt x="343789" y="1315085"/>
                  </a:lnTo>
                  <a:cubicBezTo>
                    <a:pt x="343789" y="1315085"/>
                    <a:pt x="276987" y="1309243"/>
                    <a:pt x="228981" y="1315085"/>
                  </a:cubicBezTo>
                  <a:cubicBezTo>
                    <a:pt x="180975" y="1320927"/>
                    <a:pt x="153670" y="1327785"/>
                    <a:pt x="153670" y="1327785"/>
                  </a:cubicBezTo>
                  <a:lnTo>
                    <a:pt x="49657" y="1327785"/>
                  </a:lnTo>
                  <a:lnTo>
                    <a:pt x="36957" y="1117727"/>
                  </a:lnTo>
                  <a:cubicBezTo>
                    <a:pt x="36957" y="1117727"/>
                    <a:pt x="68580" y="1126363"/>
                    <a:pt x="169291" y="1071245"/>
                  </a:cubicBezTo>
                  <a:cubicBezTo>
                    <a:pt x="270002" y="1016127"/>
                    <a:pt x="295402" y="1003427"/>
                    <a:pt x="295402" y="1003427"/>
                  </a:cubicBezTo>
                  <a:lnTo>
                    <a:pt x="29845" y="1034542"/>
                  </a:lnTo>
                  <a:cubicBezTo>
                    <a:pt x="17653" y="970915"/>
                    <a:pt x="3302" y="749427"/>
                    <a:pt x="3302" y="749427"/>
                  </a:cubicBezTo>
                  <a:lnTo>
                    <a:pt x="381" y="502920"/>
                  </a:lnTo>
                  <a:lnTo>
                    <a:pt x="2032" y="337185"/>
                  </a:lnTo>
                  <a:lnTo>
                    <a:pt x="333375" y="304800"/>
                  </a:lnTo>
                  <a:lnTo>
                    <a:pt x="3175" y="266700"/>
                  </a:lnTo>
                  <a:lnTo>
                    <a:pt x="7112" y="188468"/>
                  </a:lnTo>
                  <a:lnTo>
                    <a:pt x="0" y="77089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BEE1D3"/>
            </a:solidFill>
          </p:spPr>
        </p:sp>
      </p:grpSp>
      <p:grpSp>
        <p:nvGrpSpPr>
          <p:cNvPr id="4" name="Group 4"/>
          <p:cNvGrpSpPr/>
          <p:nvPr/>
        </p:nvGrpSpPr>
        <p:grpSpPr>
          <a:xfrm rot="240929">
            <a:off x="7029045" y="8710518"/>
            <a:ext cx="2761804" cy="685351"/>
            <a:chOff x="0" y="0"/>
            <a:chExt cx="2922270" cy="725170"/>
          </a:xfrm>
        </p:grpSpPr>
        <p:sp>
          <p:nvSpPr>
            <p:cNvPr id="5" name="Freeform 5"/>
            <p:cNvSpPr/>
            <p:nvPr/>
          </p:nvSpPr>
          <p:spPr>
            <a:xfrm>
              <a:off x="139700" y="182880"/>
              <a:ext cx="2645410" cy="356870"/>
            </a:xfrm>
            <a:custGeom>
              <a:avLst/>
              <a:gdLst/>
              <a:ahLst/>
              <a:cxnLst/>
              <a:rect l="l" t="t" r="r" b="b"/>
              <a:pathLst>
                <a:path w="2645410" h="356870">
                  <a:moveTo>
                    <a:pt x="716280" y="185420"/>
                  </a:moveTo>
                  <a:cubicBezTo>
                    <a:pt x="720090" y="199390"/>
                    <a:pt x="716280" y="240030"/>
                    <a:pt x="716280" y="240030"/>
                  </a:cubicBezTo>
                  <a:cubicBezTo>
                    <a:pt x="708660" y="261620"/>
                    <a:pt x="697230" y="279400"/>
                    <a:pt x="680720" y="293370"/>
                  </a:cubicBezTo>
                  <a:cubicBezTo>
                    <a:pt x="652780" y="317500"/>
                    <a:pt x="623570" y="328930"/>
                    <a:pt x="572770" y="344170"/>
                  </a:cubicBezTo>
                  <a:cubicBezTo>
                    <a:pt x="528320" y="356870"/>
                    <a:pt x="487680" y="345440"/>
                    <a:pt x="487680" y="345440"/>
                  </a:cubicBezTo>
                  <a:lnTo>
                    <a:pt x="487680" y="7620"/>
                  </a:lnTo>
                  <a:cubicBezTo>
                    <a:pt x="487680" y="7620"/>
                    <a:pt x="533400" y="5080"/>
                    <a:pt x="591820" y="26670"/>
                  </a:cubicBezTo>
                  <a:cubicBezTo>
                    <a:pt x="626110" y="39370"/>
                    <a:pt x="668020" y="46990"/>
                    <a:pt x="694690" y="91440"/>
                  </a:cubicBezTo>
                  <a:cubicBezTo>
                    <a:pt x="721360" y="130810"/>
                    <a:pt x="712470" y="171450"/>
                    <a:pt x="716280" y="185420"/>
                  </a:cubicBezTo>
                  <a:close/>
                  <a:moveTo>
                    <a:pt x="1186180" y="86360"/>
                  </a:moveTo>
                  <a:cubicBezTo>
                    <a:pt x="1158240" y="41910"/>
                    <a:pt x="1117600" y="34290"/>
                    <a:pt x="1083310" y="21590"/>
                  </a:cubicBezTo>
                  <a:cubicBezTo>
                    <a:pt x="1024890" y="0"/>
                    <a:pt x="979170" y="21590"/>
                    <a:pt x="979170" y="21590"/>
                  </a:cubicBezTo>
                  <a:lnTo>
                    <a:pt x="990600" y="339090"/>
                  </a:lnTo>
                  <a:cubicBezTo>
                    <a:pt x="990600" y="339090"/>
                    <a:pt x="1018540" y="351790"/>
                    <a:pt x="1064260" y="337820"/>
                  </a:cubicBezTo>
                  <a:cubicBezTo>
                    <a:pt x="1115060" y="322580"/>
                    <a:pt x="1144270" y="311150"/>
                    <a:pt x="1172210" y="287020"/>
                  </a:cubicBezTo>
                  <a:cubicBezTo>
                    <a:pt x="1187450" y="273050"/>
                    <a:pt x="1188720" y="255270"/>
                    <a:pt x="1196340" y="233680"/>
                  </a:cubicBezTo>
                  <a:cubicBezTo>
                    <a:pt x="1196340" y="233680"/>
                    <a:pt x="1200150" y="189230"/>
                    <a:pt x="1196340" y="173990"/>
                  </a:cubicBezTo>
                  <a:cubicBezTo>
                    <a:pt x="1191260" y="161290"/>
                    <a:pt x="1210310" y="125730"/>
                    <a:pt x="1186180" y="86360"/>
                  </a:cubicBezTo>
                  <a:close/>
                  <a:moveTo>
                    <a:pt x="1666240" y="97790"/>
                  </a:moveTo>
                  <a:cubicBezTo>
                    <a:pt x="1639570" y="53340"/>
                    <a:pt x="1609090" y="45720"/>
                    <a:pt x="1574800" y="33020"/>
                  </a:cubicBezTo>
                  <a:cubicBezTo>
                    <a:pt x="1516380" y="11430"/>
                    <a:pt x="1470660" y="13970"/>
                    <a:pt x="1470660" y="13970"/>
                  </a:cubicBezTo>
                  <a:lnTo>
                    <a:pt x="1459230" y="341630"/>
                  </a:lnTo>
                  <a:cubicBezTo>
                    <a:pt x="1459230" y="341630"/>
                    <a:pt x="1515110" y="349250"/>
                    <a:pt x="1560830" y="335280"/>
                  </a:cubicBezTo>
                  <a:cubicBezTo>
                    <a:pt x="1611630" y="320040"/>
                    <a:pt x="1635760" y="322580"/>
                    <a:pt x="1663700" y="298450"/>
                  </a:cubicBezTo>
                  <a:cubicBezTo>
                    <a:pt x="1678940" y="284480"/>
                    <a:pt x="1680210" y="266700"/>
                    <a:pt x="1687830" y="245110"/>
                  </a:cubicBezTo>
                  <a:cubicBezTo>
                    <a:pt x="1687830" y="245110"/>
                    <a:pt x="1691640" y="205740"/>
                    <a:pt x="1687830" y="190500"/>
                  </a:cubicBezTo>
                  <a:cubicBezTo>
                    <a:pt x="1684020" y="175260"/>
                    <a:pt x="1689100" y="137160"/>
                    <a:pt x="1666240" y="97790"/>
                  </a:cubicBezTo>
                  <a:close/>
                  <a:moveTo>
                    <a:pt x="2162810" y="182880"/>
                  </a:moveTo>
                  <a:cubicBezTo>
                    <a:pt x="2166620" y="168910"/>
                    <a:pt x="2162810" y="123190"/>
                    <a:pt x="2162810" y="123190"/>
                  </a:cubicBezTo>
                  <a:cubicBezTo>
                    <a:pt x="2155190" y="101600"/>
                    <a:pt x="2155190" y="83820"/>
                    <a:pt x="2138680" y="69850"/>
                  </a:cubicBezTo>
                  <a:cubicBezTo>
                    <a:pt x="2110740" y="45720"/>
                    <a:pt x="2081530" y="34290"/>
                    <a:pt x="2030730" y="19050"/>
                  </a:cubicBezTo>
                  <a:cubicBezTo>
                    <a:pt x="1986280" y="5080"/>
                    <a:pt x="1957070" y="17780"/>
                    <a:pt x="1957070" y="17780"/>
                  </a:cubicBezTo>
                  <a:lnTo>
                    <a:pt x="1945640" y="335280"/>
                  </a:lnTo>
                  <a:cubicBezTo>
                    <a:pt x="1945640" y="335280"/>
                    <a:pt x="1991360" y="356870"/>
                    <a:pt x="2049780" y="335280"/>
                  </a:cubicBezTo>
                  <a:cubicBezTo>
                    <a:pt x="2084070" y="322580"/>
                    <a:pt x="2125980" y="314960"/>
                    <a:pt x="2152650" y="270510"/>
                  </a:cubicBezTo>
                  <a:cubicBezTo>
                    <a:pt x="2178050" y="233680"/>
                    <a:pt x="2159000" y="196850"/>
                    <a:pt x="2162810" y="182880"/>
                  </a:cubicBezTo>
                  <a:close/>
                  <a:moveTo>
                    <a:pt x="2641600" y="135890"/>
                  </a:moveTo>
                  <a:cubicBezTo>
                    <a:pt x="2633980" y="115570"/>
                    <a:pt x="2633980" y="99060"/>
                    <a:pt x="2618740" y="86360"/>
                  </a:cubicBezTo>
                  <a:cubicBezTo>
                    <a:pt x="2592070" y="63500"/>
                    <a:pt x="2570480" y="66040"/>
                    <a:pt x="2522220" y="52070"/>
                  </a:cubicBezTo>
                  <a:cubicBezTo>
                    <a:pt x="2480310" y="39370"/>
                    <a:pt x="2426970" y="46990"/>
                    <a:pt x="2426970" y="46990"/>
                  </a:cubicBezTo>
                  <a:lnTo>
                    <a:pt x="2437130" y="349250"/>
                  </a:lnTo>
                  <a:cubicBezTo>
                    <a:pt x="2437130" y="349250"/>
                    <a:pt x="2480310" y="351790"/>
                    <a:pt x="2536190" y="331470"/>
                  </a:cubicBezTo>
                  <a:cubicBezTo>
                    <a:pt x="2569210" y="320040"/>
                    <a:pt x="2597150" y="312420"/>
                    <a:pt x="2622550" y="271780"/>
                  </a:cubicBezTo>
                  <a:cubicBezTo>
                    <a:pt x="2645410" y="236220"/>
                    <a:pt x="2637790" y="198120"/>
                    <a:pt x="2641600" y="184150"/>
                  </a:cubicBezTo>
                  <a:cubicBezTo>
                    <a:pt x="2644140" y="172720"/>
                    <a:pt x="2640330" y="135890"/>
                    <a:pt x="2641600" y="135890"/>
                  </a:cubicBezTo>
                  <a:close/>
                  <a:moveTo>
                    <a:pt x="209550" y="86360"/>
                  </a:moveTo>
                  <a:cubicBezTo>
                    <a:pt x="181610" y="41910"/>
                    <a:pt x="142240" y="26670"/>
                    <a:pt x="105410" y="21590"/>
                  </a:cubicBezTo>
                  <a:cubicBezTo>
                    <a:pt x="39370" y="12700"/>
                    <a:pt x="0" y="12700"/>
                    <a:pt x="0" y="12700"/>
                  </a:cubicBezTo>
                  <a:lnTo>
                    <a:pt x="11430" y="340360"/>
                  </a:lnTo>
                  <a:cubicBezTo>
                    <a:pt x="11430" y="340360"/>
                    <a:pt x="40640" y="353060"/>
                    <a:pt x="85090" y="339090"/>
                  </a:cubicBezTo>
                  <a:cubicBezTo>
                    <a:pt x="137160" y="323850"/>
                    <a:pt x="166370" y="312420"/>
                    <a:pt x="194310" y="288290"/>
                  </a:cubicBezTo>
                  <a:cubicBezTo>
                    <a:pt x="210820" y="274320"/>
                    <a:pt x="210820" y="256540"/>
                    <a:pt x="218440" y="234950"/>
                  </a:cubicBezTo>
                  <a:cubicBezTo>
                    <a:pt x="218440" y="234950"/>
                    <a:pt x="233680" y="190500"/>
                    <a:pt x="229870" y="176530"/>
                  </a:cubicBezTo>
                  <a:cubicBezTo>
                    <a:pt x="224790" y="161290"/>
                    <a:pt x="233680" y="124460"/>
                    <a:pt x="209550" y="86360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</p:grpSp>
      <p:sp>
        <p:nvSpPr>
          <p:cNvPr id="6" name="Freeform 6"/>
          <p:cNvSpPr/>
          <p:nvPr/>
        </p:nvSpPr>
        <p:spPr>
          <a:xfrm rot="-4818827">
            <a:off x="1022811" y="4869199"/>
            <a:ext cx="998619" cy="1843088"/>
          </a:xfrm>
          <a:custGeom>
            <a:avLst/>
            <a:gdLst/>
            <a:ahLst/>
            <a:cxnLst/>
            <a:rect l="l" t="t" r="r" b="b"/>
            <a:pathLst>
              <a:path w="998619" h="1843088">
                <a:moveTo>
                  <a:pt x="0" y="0"/>
                </a:moveTo>
                <a:lnTo>
                  <a:pt x="998618" y="0"/>
                </a:lnTo>
                <a:lnTo>
                  <a:pt x="998618" y="1843088"/>
                </a:lnTo>
                <a:lnTo>
                  <a:pt x="0" y="18430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8100000">
            <a:off x="5019623" y="864620"/>
            <a:ext cx="716364" cy="1028720"/>
          </a:xfrm>
          <a:custGeom>
            <a:avLst/>
            <a:gdLst/>
            <a:ahLst/>
            <a:cxnLst/>
            <a:rect l="l" t="t" r="r" b="b"/>
            <a:pathLst>
              <a:path w="716364" h="1028720">
                <a:moveTo>
                  <a:pt x="0" y="0"/>
                </a:moveTo>
                <a:lnTo>
                  <a:pt x="716363" y="0"/>
                </a:lnTo>
                <a:lnTo>
                  <a:pt x="716363" y="1028721"/>
                </a:lnTo>
                <a:lnTo>
                  <a:pt x="0" y="10287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 rot="8822378">
            <a:off x="7799705" y="-2356381"/>
            <a:ext cx="3816427" cy="3280305"/>
            <a:chOff x="0" y="0"/>
            <a:chExt cx="2186795" cy="1879600"/>
          </a:xfrm>
        </p:grpSpPr>
        <p:sp>
          <p:nvSpPr>
            <p:cNvPr id="9" name="Freeform 9"/>
            <p:cNvSpPr/>
            <p:nvPr/>
          </p:nvSpPr>
          <p:spPr>
            <a:xfrm>
              <a:off x="-127" y="127"/>
              <a:ext cx="2186796" cy="1894840"/>
            </a:xfrm>
            <a:custGeom>
              <a:avLst/>
              <a:gdLst/>
              <a:ahLst/>
              <a:cxnLst/>
              <a:rect l="l" t="t" r="r" b="b"/>
              <a:pathLst>
                <a:path w="2186796" h="1894840">
                  <a:moveTo>
                    <a:pt x="2174222" y="478409"/>
                  </a:moveTo>
                  <a:cubicBezTo>
                    <a:pt x="2157458" y="339471"/>
                    <a:pt x="2170285" y="200660"/>
                    <a:pt x="2123422" y="132461"/>
                  </a:cubicBezTo>
                  <a:cubicBezTo>
                    <a:pt x="2063986" y="45720"/>
                    <a:pt x="1933938" y="19050"/>
                    <a:pt x="1806049" y="36703"/>
                  </a:cubicBezTo>
                  <a:cubicBezTo>
                    <a:pt x="1696322" y="51816"/>
                    <a:pt x="1668381" y="86233"/>
                    <a:pt x="1602976" y="179832"/>
                  </a:cubicBezTo>
                  <a:cubicBezTo>
                    <a:pt x="1552049" y="252603"/>
                    <a:pt x="1514076" y="403225"/>
                    <a:pt x="1514076" y="510032"/>
                  </a:cubicBezTo>
                  <a:cubicBezTo>
                    <a:pt x="1514076" y="372364"/>
                    <a:pt x="1530078" y="197739"/>
                    <a:pt x="1450576" y="116713"/>
                  </a:cubicBezTo>
                  <a:cubicBezTo>
                    <a:pt x="1389235" y="54102"/>
                    <a:pt x="1202114" y="68326"/>
                    <a:pt x="1067816" y="68326"/>
                  </a:cubicBezTo>
                  <a:cubicBezTo>
                    <a:pt x="994156" y="68326"/>
                    <a:pt x="883285" y="53340"/>
                    <a:pt x="826643" y="100965"/>
                  </a:cubicBezTo>
                  <a:cubicBezTo>
                    <a:pt x="732028" y="180340"/>
                    <a:pt x="712343" y="357632"/>
                    <a:pt x="712343" y="510032"/>
                  </a:cubicBezTo>
                  <a:cubicBezTo>
                    <a:pt x="712343" y="370332"/>
                    <a:pt x="695833" y="186309"/>
                    <a:pt x="623443" y="100965"/>
                  </a:cubicBezTo>
                  <a:cubicBezTo>
                    <a:pt x="569341" y="37211"/>
                    <a:pt x="475742" y="0"/>
                    <a:pt x="432308" y="0"/>
                  </a:cubicBezTo>
                  <a:cubicBezTo>
                    <a:pt x="331216" y="0"/>
                    <a:pt x="169799" y="59563"/>
                    <a:pt x="102870" y="132461"/>
                  </a:cubicBezTo>
                  <a:cubicBezTo>
                    <a:pt x="39878" y="201168"/>
                    <a:pt x="52070" y="305943"/>
                    <a:pt x="26670" y="446913"/>
                  </a:cubicBezTo>
                  <a:lnTo>
                    <a:pt x="13970" y="730885"/>
                  </a:lnTo>
                  <a:lnTo>
                    <a:pt x="1270" y="858139"/>
                  </a:lnTo>
                  <a:lnTo>
                    <a:pt x="1270" y="903478"/>
                  </a:lnTo>
                  <a:lnTo>
                    <a:pt x="0" y="1009142"/>
                  </a:lnTo>
                  <a:cubicBezTo>
                    <a:pt x="0" y="1009142"/>
                    <a:pt x="12700" y="1226820"/>
                    <a:pt x="25654" y="1410081"/>
                  </a:cubicBezTo>
                  <a:cubicBezTo>
                    <a:pt x="31369" y="1491742"/>
                    <a:pt x="90170" y="1621790"/>
                    <a:pt x="177546" y="1703070"/>
                  </a:cubicBezTo>
                  <a:cubicBezTo>
                    <a:pt x="286385" y="1804289"/>
                    <a:pt x="433959" y="1894840"/>
                    <a:pt x="673354" y="1877314"/>
                  </a:cubicBezTo>
                  <a:cubicBezTo>
                    <a:pt x="1265948" y="1839341"/>
                    <a:pt x="1449687" y="1877314"/>
                    <a:pt x="1682224" y="1847088"/>
                  </a:cubicBezTo>
                  <a:cubicBezTo>
                    <a:pt x="1905617" y="1818005"/>
                    <a:pt x="2082782" y="1683893"/>
                    <a:pt x="2121771" y="1457198"/>
                  </a:cubicBezTo>
                  <a:cubicBezTo>
                    <a:pt x="2160760" y="1230503"/>
                    <a:pt x="2186160" y="1025398"/>
                    <a:pt x="2186160" y="1025398"/>
                  </a:cubicBezTo>
                  <a:lnTo>
                    <a:pt x="2186795" y="938657"/>
                  </a:lnTo>
                  <a:lnTo>
                    <a:pt x="2186795" y="730885"/>
                  </a:lnTo>
                  <a:lnTo>
                    <a:pt x="2174095" y="478409"/>
                  </a:lnTo>
                  <a:close/>
                </a:path>
              </a:pathLst>
            </a:custGeom>
            <a:solidFill>
              <a:srgbClr val="2C3242"/>
            </a:solidFill>
          </p:spPr>
        </p:sp>
      </p:grpSp>
      <p:grpSp>
        <p:nvGrpSpPr>
          <p:cNvPr id="10" name="Group 10"/>
          <p:cNvGrpSpPr/>
          <p:nvPr/>
        </p:nvGrpSpPr>
        <p:grpSpPr>
          <a:xfrm rot="1063407">
            <a:off x="-386095" y="8386033"/>
            <a:ext cx="3816427" cy="3280305"/>
            <a:chOff x="0" y="0"/>
            <a:chExt cx="2186795" cy="1879600"/>
          </a:xfrm>
        </p:grpSpPr>
        <p:sp>
          <p:nvSpPr>
            <p:cNvPr id="11" name="Freeform 11"/>
            <p:cNvSpPr/>
            <p:nvPr/>
          </p:nvSpPr>
          <p:spPr>
            <a:xfrm>
              <a:off x="-127" y="127"/>
              <a:ext cx="2186796" cy="1894840"/>
            </a:xfrm>
            <a:custGeom>
              <a:avLst/>
              <a:gdLst/>
              <a:ahLst/>
              <a:cxnLst/>
              <a:rect l="l" t="t" r="r" b="b"/>
              <a:pathLst>
                <a:path w="2186796" h="1894840">
                  <a:moveTo>
                    <a:pt x="2174222" y="478409"/>
                  </a:moveTo>
                  <a:cubicBezTo>
                    <a:pt x="2157458" y="339471"/>
                    <a:pt x="2170285" y="200660"/>
                    <a:pt x="2123422" y="132461"/>
                  </a:cubicBezTo>
                  <a:cubicBezTo>
                    <a:pt x="2063986" y="45720"/>
                    <a:pt x="1933938" y="19050"/>
                    <a:pt x="1806049" y="36703"/>
                  </a:cubicBezTo>
                  <a:cubicBezTo>
                    <a:pt x="1696322" y="51816"/>
                    <a:pt x="1668381" y="86233"/>
                    <a:pt x="1602976" y="179832"/>
                  </a:cubicBezTo>
                  <a:cubicBezTo>
                    <a:pt x="1552049" y="252603"/>
                    <a:pt x="1514076" y="403225"/>
                    <a:pt x="1514076" y="510032"/>
                  </a:cubicBezTo>
                  <a:cubicBezTo>
                    <a:pt x="1514076" y="372364"/>
                    <a:pt x="1530078" y="197739"/>
                    <a:pt x="1450576" y="116713"/>
                  </a:cubicBezTo>
                  <a:cubicBezTo>
                    <a:pt x="1389235" y="54102"/>
                    <a:pt x="1202114" y="68326"/>
                    <a:pt x="1067816" y="68326"/>
                  </a:cubicBezTo>
                  <a:cubicBezTo>
                    <a:pt x="994156" y="68326"/>
                    <a:pt x="883285" y="53340"/>
                    <a:pt x="826643" y="100965"/>
                  </a:cubicBezTo>
                  <a:cubicBezTo>
                    <a:pt x="732028" y="180340"/>
                    <a:pt x="712343" y="357632"/>
                    <a:pt x="712343" y="510032"/>
                  </a:cubicBezTo>
                  <a:cubicBezTo>
                    <a:pt x="712343" y="370332"/>
                    <a:pt x="695833" y="186309"/>
                    <a:pt x="623443" y="100965"/>
                  </a:cubicBezTo>
                  <a:cubicBezTo>
                    <a:pt x="569341" y="37211"/>
                    <a:pt x="475742" y="0"/>
                    <a:pt x="432308" y="0"/>
                  </a:cubicBezTo>
                  <a:cubicBezTo>
                    <a:pt x="331216" y="0"/>
                    <a:pt x="169799" y="59563"/>
                    <a:pt x="102870" y="132461"/>
                  </a:cubicBezTo>
                  <a:cubicBezTo>
                    <a:pt x="39878" y="201168"/>
                    <a:pt x="52070" y="305943"/>
                    <a:pt x="26670" y="446913"/>
                  </a:cubicBezTo>
                  <a:lnTo>
                    <a:pt x="13970" y="730885"/>
                  </a:lnTo>
                  <a:lnTo>
                    <a:pt x="1270" y="858139"/>
                  </a:lnTo>
                  <a:lnTo>
                    <a:pt x="1270" y="903478"/>
                  </a:lnTo>
                  <a:lnTo>
                    <a:pt x="0" y="1009142"/>
                  </a:lnTo>
                  <a:cubicBezTo>
                    <a:pt x="0" y="1009142"/>
                    <a:pt x="12700" y="1226820"/>
                    <a:pt x="25654" y="1410081"/>
                  </a:cubicBezTo>
                  <a:cubicBezTo>
                    <a:pt x="31369" y="1491742"/>
                    <a:pt x="90170" y="1621790"/>
                    <a:pt x="177546" y="1703070"/>
                  </a:cubicBezTo>
                  <a:cubicBezTo>
                    <a:pt x="286385" y="1804289"/>
                    <a:pt x="433959" y="1894840"/>
                    <a:pt x="673354" y="1877314"/>
                  </a:cubicBezTo>
                  <a:cubicBezTo>
                    <a:pt x="1265948" y="1839341"/>
                    <a:pt x="1449687" y="1877314"/>
                    <a:pt x="1682224" y="1847088"/>
                  </a:cubicBezTo>
                  <a:cubicBezTo>
                    <a:pt x="1905617" y="1818005"/>
                    <a:pt x="2082782" y="1683893"/>
                    <a:pt x="2121771" y="1457198"/>
                  </a:cubicBezTo>
                  <a:cubicBezTo>
                    <a:pt x="2160760" y="1230503"/>
                    <a:pt x="2186160" y="1025398"/>
                    <a:pt x="2186160" y="1025398"/>
                  </a:cubicBezTo>
                  <a:lnTo>
                    <a:pt x="2186795" y="938657"/>
                  </a:lnTo>
                  <a:lnTo>
                    <a:pt x="2186795" y="730885"/>
                  </a:lnTo>
                  <a:lnTo>
                    <a:pt x="2174095" y="478409"/>
                  </a:lnTo>
                  <a:close/>
                </a:path>
              </a:pathLst>
            </a:custGeom>
            <a:solidFill>
              <a:srgbClr val="2C3242"/>
            </a:solidFill>
          </p:spPr>
        </p:sp>
      </p:grpSp>
      <p:grpSp>
        <p:nvGrpSpPr>
          <p:cNvPr id="12" name="Group 12"/>
          <p:cNvGrpSpPr/>
          <p:nvPr/>
        </p:nvGrpSpPr>
        <p:grpSpPr>
          <a:xfrm rot="9330971">
            <a:off x="12709488" y="9824460"/>
            <a:ext cx="3816427" cy="3280305"/>
            <a:chOff x="0" y="0"/>
            <a:chExt cx="2186795" cy="1879600"/>
          </a:xfrm>
        </p:grpSpPr>
        <p:sp>
          <p:nvSpPr>
            <p:cNvPr id="13" name="Freeform 13"/>
            <p:cNvSpPr/>
            <p:nvPr/>
          </p:nvSpPr>
          <p:spPr>
            <a:xfrm>
              <a:off x="-127" y="127"/>
              <a:ext cx="2186796" cy="1894840"/>
            </a:xfrm>
            <a:custGeom>
              <a:avLst/>
              <a:gdLst/>
              <a:ahLst/>
              <a:cxnLst/>
              <a:rect l="l" t="t" r="r" b="b"/>
              <a:pathLst>
                <a:path w="2186796" h="1894840">
                  <a:moveTo>
                    <a:pt x="2174222" y="478409"/>
                  </a:moveTo>
                  <a:cubicBezTo>
                    <a:pt x="2157458" y="339471"/>
                    <a:pt x="2170285" y="200660"/>
                    <a:pt x="2123422" y="132461"/>
                  </a:cubicBezTo>
                  <a:cubicBezTo>
                    <a:pt x="2063986" y="45720"/>
                    <a:pt x="1933938" y="19050"/>
                    <a:pt x="1806049" y="36703"/>
                  </a:cubicBezTo>
                  <a:cubicBezTo>
                    <a:pt x="1696322" y="51816"/>
                    <a:pt x="1668381" y="86233"/>
                    <a:pt x="1602976" y="179832"/>
                  </a:cubicBezTo>
                  <a:cubicBezTo>
                    <a:pt x="1552049" y="252603"/>
                    <a:pt x="1514076" y="403225"/>
                    <a:pt x="1514076" y="510032"/>
                  </a:cubicBezTo>
                  <a:cubicBezTo>
                    <a:pt x="1514076" y="372364"/>
                    <a:pt x="1530078" y="197739"/>
                    <a:pt x="1450576" y="116713"/>
                  </a:cubicBezTo>
                  <a:cubicBezTo>
                    <a:pt x="1389235" y="54102"/>
                    <a:pt x="1202114" y="68326"/>
                    <a:pt x="1067816" y="68326"/>
                  </a:cubicBezTo>
                  <a:cubicBezTo>
                    <a:pt x="994156" y="68326"/>
                    <a:pt x="883285" y="53340"/>
                    <a:pt x="826643" y="100965"/>
                  </a:cubicBezTo>
                  <a:cubicBezTo>
                    <a:pt x="732028" y="180340"/>
                    <a:pt x="712343" y="357632"/>
                    <a:pt x="712343" y="510032"/>
                  </a:cubicBezTo>
                  <a:cubicBezTo>
                    <a:pt x="712343" y="370332"/>
                    <a:pt x="695833" y="186309"/>
                    <a:pt x="623443" y="100965"/>
                  </a:cubicBezTo>
                  <a:cubicBezTo>
                    <a:pt x="569341" y="37211"/>
                    <a:pt x="475742" y="0"/>
                    <a:pt x="432308" y="0"/>
                  </a:cubicBezTo>
                  <a:cubicBezTo>
                    <a:pt x="331216" y="0"/>
                    <a:pt x="169799" y="59563"/>
                    <a:pt x="102870" y="132461"/>
                  </a:cubicBezTo>
                  <a:cubicBezTo>
                    <a:pt x="39878" y="201168"/>
                    <a:pt x="52070" y="305943"/>
                    <a:pt x="26670" y="446913"/>
                  </a:cubicBezTo>
                  <a:lnTo>
                    <a:pt x="13970" y="730885"/>
                  </a:lnTo>
                  <a:lnTo>
                    <a:pt x="1270" y="858139"/>
                  </a:lnTo>
                  <a:lnTo>
                    <a:pt x="1270" y="903478"/>
                  </a:lnTo>
                  <a:lnTo>
                    <a:pt x="0" y="1009142"/>
                  </a:lnTo>
                  <a:cubicBezTo>
                    <a:pt x="0" y="1009142"/>
                    <a:pt x="12700" y="1226820"/>
                    <a:pt x="25654" y="1410081"/>
                  </a:cubicBezTo>
                  <a:cubicBezTo>
                    <a:pt x="31369" y="1491742"/>
                    <a:pt x="90170" y="1621790"/>
                    <a:pt x="177546" y="1703070"/>
                  </a:cubicBezTo>
                  <a:cubicBezTo>
                    <a:pt x="286385" y="1804289"/>
                    <a:pt x="433959" y="1894840"/>
                    <a:pt x="673354" y="1877314"/>
                  </a:cubicBezTo>
                  <a:cubicBezTo>
                    <a:pt x="1265948" y="1839341"/>
                    <a:pt x="1449687" y="1877314"/>
                    <a:pt x="1682224" y="1847088"/>
                  </a:cubicBezTo>
                  <a:cubicBezTo>
                    <a:pt x="1905617" y="1818005"/>
                    <a:pt x="2082782" y="1683893"/>
                    <a:pt x="2121771" y="1457198"/>
                  </a:cubicBezTo>
                  <a:cubicBezTo>
                    <a:pt x="2160760" y="1230503"/>
                    <a:pt x="2186160" y="1025398"/>
                    <a:pt x="2186160" y="1025398"/>
                  </a:cubicBezTo>
                  <a:lnTo>
                    <a:pt x="2186795" y="938657"/>
                  </a:lnTo>
                  <a:lnTo>
                    <a:pt x="2186795" y="730885"/>
                  </a:lnTo>
                  <a:lnTo>
                    <a:pt x="2174095" y="478409"/>
                  </a:lnTo>
                  <a:close/>
                </a:path>
              </a:pathLst>
            </a:custGeom>
            <a:solidFill>
              <a:srgbClr val="2C3242"/>
            </a:solidFill>
          </p:spPr>
        </p:sp>
      </p:grpSp>
      <p:grpSp>
        <p:nvGrpSpPr>
          <p:cNvPr id="14" name="Group 14"/>
          <p:cNvGrpSpPr/>
          <p:nvPr/>
        </p:nvGrpSpPr>
        <p:grpSpPr>
          <a:xfrm rot="3188945">
            <a:off x="14900615" y="-2452642"/>
            <a:ext cx="3816427" cy="3280305"/>
            <a:chOff x="0" y="0"/>
            <a:chExt cx="2186795" cy="1879600"/>
          </a:xfrm>
        </p:grpSpPr>
        <p:sp>
          <p:nvSpPr>
            <p:cNvPr id="15" name="Freeform 15"/>
            <p:cNvSpPr/>
            <p:nvPr/>
          </p:nvSpPr>
          <p:spPr>
            <a:xfrm>
              <a:off x="-127" y="127"/>
              <a:ext cx="2186796" cy="1894840"/>
            </a:xfrm>
            <a:custGeom>
              <a:avLst/>
              <a:gdLst/>
              <a:ahLst/>
              <a:cxnLst/>
              <a:rect l="l" t="t" r="r" b="b"/>
              <a:pathLst>
                <a:path w="2186796" h="1894840">
                  <a:moveTo>
                    <a:pt x="2174222" y="478409"/>
                  </a:moveTo>
                  <a:cubicBezTo>
                    <a:pt x="2157458" y="339471"/>
                    <a:pt x="2170285" y="200660"/>
                    <a:pt x="2123422" y="132461"/>
                  </a:cubicBezTo>
                  <a:cubicBezTo>
                    <a:pt x="2063986" y="45720"/>
                    <a:pt x="1933938" y="19050"/>
                    <a:pt x="1806049" y="36703"/>
                  </a:cubicBezTo>
                  <a:cubicBezTo>
                    <a:pt x="1696322" y="51816"/>
                    <a:pt x="1668381" y="86233"/>
                    <a:pt x="1602976" y="179832"/>
                  </a:cubicBezTo>
                  <a:cubicBezTo>
                    <a:pt x="1552049" y="252603"/>
                    <a:pt x="1514076" y="403225"/>
                    <a:pt x="1514076" y="510032"/>
                  </a:cubicBezTo>
                  <a:cubicBezTo>
                    <a:pt x="1514076" y="372364"/>
                    <a:pt x="1530078" y="197739"/>
                    <a:pt x="1450576" y="116713"/>
                  </a:cubicBezTo>
                  <a:cubicBezTo>
                    <a:pt x="1389235" y="54102"/>
                    <a:pt x="1202114" y="68326"/>
                    <a:pt x="1067816" y="68326"/>
                  </a:cubicBezTo>
                  <a:cubicBezTo>
                    <a:pt x="994156" y="68326"/>
                    <a:pt x="883285" y="53340"/>
                    <a:pt x="826643" y="100965"/>
                  </a:cubicBezTo>
                  <a:cubicBezTo>
                    <a:pt x="732028" y="180340"/>
                    <a:pt x="712343" y="357632"/>
                    <a:pt x="712343" y="510032"/>
                  </a:cubicBezTo>
                  <a:cubicBezTo>
                    <a:pt x="712343" y="370332"/>
                    <a:pt x="695833" y="186309"/>
                    <a:pt x="623443" y="100965"/>
                  </a:cubicBezTo>
                  <a:cubicBezTo>
                    <a:pt x="569341" y="37211"/>
                    <a:pt x="475742" y="0"/>
                    <a:pt x="432308" y="0"/>
                  </a:cubicBezTo>
                  <a:cubicBezTo>
                    <a:pt x="331216" y="0"/>
                    <a:pt x="169799" y="59563"/>
                    <a:pt x="102870" y="132461"/>
                  </a:cubicBezTo>
                  <a:cubicBezTo>
                    <a:pt x="39878" y="201168"/>
                    <a:pt x="52070" y="305943"/>
                    <a:pt x="26670" y="446913"/>
                  </a:cubicBezTo>
                  <a:lnTo>
                    <a:pt x="13970" y="730885"/>
                  </a:lnTo>
                  <a:lnTo>
                    <a:pt x="1270" y="858139"/>
                  </a:lnTo>
                  <a:lnTo>
                    <a:pt x="1270" y="903478"/>
                  </a:lnTo>
                  <a:lnTo>
                    <a:pt x="0" y="1009142"/>
                  </a:lnTo>
                  <a:cubicBezTo>
                    <a:pt x="0" y="1009142"/>
                    <a:pt x="12700" y="1226820"/>
                    <a:pt x="25654" y="1410081"/>
                  </a:cubicBezTo>
                  <a:cubicBezTo>
                    <a:pt x="31369" y="1491742"/>
                    <a:pt x="90170" y="1621790"/>
                    <a:pt x="177546" y="1703070"/>
                  </a:cubicBezTo>
                  <a:cubicBezTo>
                    <a:pt x="286385" y="1804289"/>
                    <a:pt x="433959" y="1894840"/>
                    <a:pt x="673354" y="1877314"/>
                  </a:cubicBezTo>
                  <a:cubicBezTo>
                    <a:pt x="1265948" y="1839341"/>
                    <a:pt x="1449687" y="1877314"/>
                    <a:pt x="1682224" y="1847088"/>
                  </a:cubicBezTo>
                  <a:cubicBezTo>
                    <a:pt x="1905617" y="1818005"/>
                    <a:pt x="2082782" y="1683893"/>
                    <a:pt x="2121771" y="1457198"/>
                  </a:cubicBezTo>
                  <a:cubicBezTo>
                    <a:pt x="2160760" y="1230503"/>
                    <a:pt x="2186160" y="1025398"/>
                    <a:pt x="2186160" y="1025398"/>
                  </a:cubicBezTo>
                  <a:lnTo>
                    <a:pt x="2186795" y="938657"/>
                  </a:lnTo>
                  <a:lnTo>
                    <a:pt x="2186795" y="730885"/>
                  </a:lnTo>
                  <a:lnTo>
                    <a:pt x="2174095" y="478409"/>
                  </a:lnTo>
                  <a:close/>
                </a:path>
              </a:pathLst>
            </a:custGeom>
            <a:solidFill>
              <a:srgbClr val="2C3242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17197644" y="9229726"/>
            <a:ext cx="275717" cy="30970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b="1">
                <a:solidFill>
                  <a:srgbClr val="2C3242"/>
                </a:solidFill>
                <a:latin typeface="Nunito Bold"/>
                <a:ea typeface="Nunito Bold"/>
                <a:cs typeface="Nunito Bold"/>
                <a:sym typeface="Nunito Bold"/>
              </a:rPr>
              <a:t>16</a:t>
            </a:r>
          </a:p>
        </p:txBody>
      </p:sp>
      <p:sp>
        <p:nvSpPr>
          <p:cNvPr id="17" name="Freeform 17"/>
          <p:cNvSpPr/>
          <p:nvPr/>
        </p:nvSpPr>
        <p:spPr>
          <a:xfrm flipH="1">
            <a:off x="11075987" y="1"/>
            <a:ext cx="5521872" cy="9765369"/>
          </a:xfrm>
          <a:custGeom>
            <a:avLst/>
            <a:gdLst/>
            <a:ahLst/>
            <a:cxnLst/>
            <a:rect l="l" t="t" r="r" b="b"/>
            <a:pathLst>
              <a:path w="5521872" h="9765369">
                <a:moveTo>
                  <a:pt x="5521872" y="0"/>
                </a:moveTo>
                <a:lnTo>
                  <a:pt x="0" y="0"/>
                </a:lnTo>
                <a:lnTo>
                  <a:pt x="0" y="9765369"/>
                </a:lnTo>
                <a:lnTo>
                  <a:pt x="5521872" y="9765369"/>
                </a:lnTo>
                <a:lnTo>
                  <a:pt x="552187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3950540" y="1483174"/>
            <a:ext cx="6115797" cy="8027972"/>
          </a:xfrm>
          <a:custGeom>
            <a:avLst/>
            <a:gdLst/>
            <a:ahLst/>
            <a:cxnLst/>
            <a:rect l="l" t="t" r="r" b="b"/>
            <a:pathLst>
              <a:path w="6115797" h="8027972">
                <a:moveTo>
                  <a:pt x="0" y="0"/>
                </a:moveTo>
                <a:lnTo>
                  <a:pt x="6115798" y="0"/>
                </a:lnTo>
                <a:lnTo>
                  <a:pt x="6115798" y="8027972"/>
                </a:lnTo>
                <a:lnTo>
                  <a:pt x="0" y="802797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26483" y="827752"/>
            <a:ext cx="6981956" cy="5693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19"/>
              </a:lnSpc>
              <a:spcBef>
                <a:spcPct val="0"/>
              </a:spcBef>
            </a:pPr>
            <a:r>
              <a:rPr lang="en-US" sz="3299" b="1">
                <a:solidFill>
                  <a:srgbClr val="D66A2E"/>
                </a:solidFill>
                <a:latin typeface="Nunito Bold"/>
                <a:ea typeface="Nunito Bold"/>
                <a:cs typeface="Nunito Bold"/>
                <a:sym typeface="Nunito Bold"/>
              </a:rPr>
              <a:t>REPÉREZ VOS POINTS FORTS</a:t>
            </a:r>
          </a:p>
        </p:txBody>
      </p:sp>
    </p:spTree>
  </p:cSld>
  <p:clrMapOvr>
    <a:masterClrMapping/>
  </p:clrMapOvr>
  <p:transition spd="slow">
    <p:push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BB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2700000">
            <a:off x="2965414" y="3246075"/>
            <a:ext cx="5195047" cy="4137829"/>
            <a:chOff x="0" y="0"/>
            <a:chExt cx="1666875" cy="13276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67002" cy="1327785"/>
            </a:xfrm>
            <a:custGeom>
              <a:avLst/>
              <a:gdLst/>
              <a:ahLst/>
              <a:cxnLst/>
              <a:rect l="l" t="t" r="r" b="b"/>
              <a:pathLst>
                <a:path w="1667002" h="1327785">
                  <a:moveTo>
                    <a:pt x="3175" y="0"/>
                  </a:moveTo>
                  <a:lnTo>
                    <a:pt x="175133" y="12700"/>
                  </a:lnTo>
                  <a:lnTo>
                    <a:pt x="1437386" y="12700"/>
                  </a:lnTo>
                  <a:cubicBezTo>
                    <a:pt x="1438402" y="12700"/>
                    <a:pt x="1477772" y="14097"/>
                    <a:pt x="1548892" y="25400"/>
                  </a:cubicBezTo>
                  <a:cubicBezTo>
                    <a:pt x="1628902" y="38100"/>
                    <a:pt x="1634617" y="38100"/>
                    <a:pt x="1634617" y="38100"/>
                  </a:cubicBezTo>
                  <a:lnTo>
                    <a:pt x="1634617" y="319278"/>
                  </a:lnTo>
                  <a:lnTo>
                    <a:pt x="1542415" y="341503"/>
                  </a:lnTo>
                  <a:lnTo>
                    <a:pt x="1477645" y="340614"/>
                  </a:lnTo>
                  <a:lnTo>
                    <a:pt x="1336802" y="343027"/>
                  </a:lnTo>
                  <a:lnTo>
                    <a:pt x="1641602" y="399034"/>
                  </a:lnTo>
                  <a:lnTo>
                    <a:pt x="1641602" y="749427"/>
                  </a:lnTo>
                  <a:lnTo>
                    <a:pt x="1654302" y="971677"/>
                  </a:lnTo>
                  <a:lnTo>
                    <a:pt x="1349502" y="978027"/>
                  </a:lnTo>
                  <a:lnTo>
                    <a:pt x="1451102" y="1003427"/>
                  </a:lnTo>
                  <a:cubicBezTo>
                    <a:pt x="1452245" y="1009142"/>
                    <a:pt x="1540002" y="1003427"/>
                    <a:pt x="1580642" y="1014857"/>
                  </a:cubicBezTo>
                  <a:cubicBezTo>
                    <a:pt x="1629029" y="1028446"/>
                    <a:pt x="1654302" y="1041527"/>
                    <a:pt x="1654302" y="1041527"/>
                  </a:cubicBezTo>
                  <a:cubicBezTo>
                    <a:pt x="1654302" y="1041527"/>
                    <a:pt x="1653159" y="1116711"/>
                    <a:pt x="1660017" y="1168019"/>
                  </a:cubicBezTo>
                  <a:cubicBezTo>
                    <a:pt x="1666875" y="1219327"/>
                    <a:pt x="1660017" y="1257681"/>
                    <a:pt x="1660017" y="1257681"/>
                  </a:cubicBezTo>
                  <a:lnTo>
                    <a:pt x="1667002" y="1295527"/>
                  </a:lnTo>
                  <a:lnTo>
                    <a:pt x="1527302" y="1308227"/>
                  </a:lnTo>
                  <a:cubicBezTo>
                    <a:pt x="1527302" y="1308227"/>
                    <a:pt x="1421638" y="1309116"/>
                    <a:pt x="1372870" y="1315085"/>
                  </a:cubicBezTo>
                  <a:cubicBezTo>
                    <a:pt x="1324102" y="1321054"/>
                    <a:pt x="1068070" y="1317371"/>
                    <a:pt x="1068070" y="1317371"/>
                  </a:cubicBezTo>
                  <a:lnTo>
                    <a:pt x="600202" y="1320927"/>
                  </a:lnTo>
                  <a:lnTo>
                    <a:pt x="343789" y="1315085"/>
                  </a:lnTo>
                  <a:cubicBezTo>
                    <a:pt x="343789" y="1315085"/>
                    <a:pt x="276987" y="1309243"/>
                    <a:pt x="228981" y="1315085"/>
                  </a:cubicBezTo>
                  <a:cubicBezTo>
                    <a:pt x="180975" y="1320927"/>
                    <a:pt x="153670" y="1327785"/>
                    <a:pt x="153670" y="1327785"/>
                  </a:cubicBezTo>
                  <a:lnTo>
                    <a:pt x="49657" y="1327785"/>
                  </a:lnTo>
                  <a:lnTo>
                    <a:pt x="36957" y="1117727"/>
                  </a:lnTo>
                  <a:cubicBezTo>
                    <a:pt x="36957" y="1117727"/>
                    <a:pt x="68580" y="1126363"/>
                    <a:pt x="169291" y="1071245"/>
                  </a:cubicBezTo>
                  <a:cubicBezTo>
                    <a:pt x="270002" y="1016127"/>
                    <a:pt x="295402" y="1003427"/>
                    <a:pt x="295402" y="1003427"/>
                  </a:cubicBezTo>
                  <a:lnTo>
                    <a:pt x="29845" y="1034542"/>
                  </a:lnTo>
                  <a:cubicBezTo>
                    <a:pt x="17653" y="970915"/>
                    <a:pt x="3302" y="749427"/>
                    <a:pt x="3302" y="749427"/>
                  </a:cubicBezTo>
                  <a:lnTo>
                    <a:pt x="381" y="502920"/>
                  </a:lnTo>
                  <a:lnTo>
                    <a:pt x="2032" y="337185"/>
                  </a:lnTo>
                  <a:lnTo>
                    <a:pt x="333375" y="304800"/>
                  </a:lnTo>
                  <a:lnTo>
                    <a:pt x="3175" y="266700"/>
                  </a:lnTo>
                  <a:lnTo>
                    <a:pt x="7112" y="188468"/>
                  </a:lnTo>
                  <a:lnTo>
                    <a:pt x="0" y="77089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BEE1D3"/>
            </a:solidFill>
          </p:spPr>
        </p:sp>
      </p:grpSp>
      <p:grpSp>
        <p:nvGrpSpPr>
          <p:cNvPr id="4" name="Group 4"/>
          <p:cNvGrpSpPr/>
          <p:nvPr/>
        </p:nvGrpSpPr>
        <p:grpSpPr>
          <a:xfrm rot="240929">
            <a:off x="7029045" y="8710518"/>
            <a:ext cx="2761804" cy="685351"/>
            <a:chOff x="0" y="0"/>
            <a:chExt cx="2922270" cy="725170"/>
          </a:xfrm>
        </p:grpSpPr>
        <p:sp>
          <p:nvSpPr>
            <p:cNvPr id="5" name="Freeform 5"/>
            <p:cNvSpPr/>
            <p:nvPr/>
          </p:nvSpPr>
          <p:spPr>
            <a:xfrm>
              <a:off x="139700" y="182880"/>
              <a:ext cx="2645410" cy="356870"/>
            </a:xfrm>
            <a:custGeom>
              <a:avLst/>
              <a:gdLst/>
              <a:ahLst/>
              <a:cxnLst/>
              <a:rect l="l" t="t" r="r" b="b"/>
              <a:pathLst>
                <a:path w="2645410" h="356870">
                  <a:moveTo>
                    <a:pt x="716280" y="185420"/>
                  </a:moveTo>
                  <a:cubicBezTo>
                    <a:pt x="720090" y="199390"/>
                    <a:pt x="716280" y="240030"/>
                    <a:pt x="716280" y="240030"/>
                  </a:cubicBezTo>
                  <a:cubicBezTo>
                    <a:pt x="708660" y="261620"/>
                    <a:pt x="697230" y="279400"/>
                    <a:pt x="680720" y="293370"/>
                  </a:cubicBezTo>
                  <a:cubicBezTo>
                    <a:pt x="652780" y="317500"/>
                    <a:pt x="623570" y="328930"/>
                    <a:pt x="572770" y="344170"/>
                  </a:cubicBezTo>
                  <a:cubicBezTo>
                    <a:pt x="528320" y="356870"/>
                    <a:pt x="487680" y="345440"/>
                    <a:pt x="487680" y="345440"/>
                  </a:cubicBezTo>
                  <a:lnTo>
                    <a:pt x="487680" y="7620"/>
                  </a:lnTo>
                  <a:cubicBezTo>
                    <a:pt x="487680" y="7620"/>
                    <a:pt x="533400" y="5080"/>
                    <a:pt x="591820" y="26670"/>
                  </a:cubicBezTo>
                  <a:cubicBezTo>
                    <a:pt x="626110" y="39370"/>
                    <a:pt x="668020" y="46990"/>
                    <a:pt x="694690" y="91440"/>
                  </a:cubicBezTo>
                  <a:cubicBezTo>
                    <a:pt x="721360" y="130810"/>
                    <a:pt x="712470" y="171450"/>
                    <a:pt x="716280" y="185420"/>
                  </a:cubicBezTo>
                  <a:close/>
                  <a:moveTo>
                    <a:pt x="1186180" y="86360"/>
                  </a:moveTo>
                  <a:cubicBezTo>
                    <a:pt x="1158240" y="41910"/>
                    <a:pt x="1117600" y="34290"/>
                    <a:pt x="1083310" y="21590"/>
                  </a:cubicBezTo>
                  <a:cubicBezTo>
                    <a:pt x="1024890" y="0"/>
                    <a:pt x="979170" y="21590"/>
                    <a:pt x="979170" y="21590"/>
                  </a:cubicBezTo>
                  <a:lnTo>
                    <a:pt x="990600" y="339090"/>
                  </a:lnTo>
                  <a:cubicBezTo>
                    <a:pt x="990600" y="339090"/>
                    <a:pt x="1018540" y="351790"/>
                    <a:pt x="1064260" y="337820"/>
                  </a:cubicBezTo>
                  <a:cubicBezTo>
                    <a:pt x="1115060" y="322580"/>
                    <a:pt x="1144270" y="311150"/>
                    <a:pt x="1172210" y="287020"/>
                  </a:cubicBezTo>
                  <a:cubicBezTo>
                    <a:pt x="1187450" y="273050"/>
                    <a:pt x="1188720" y="255270"/>
                    <a:pt x="1196340" y="233680"/>
                  </a:cubicBezTo>
                  <a:cubicBezTo>
                    <a:pt x="1196340" y="233680"/>
                    <a:pt x="1200150" y="189230"/>
                    <a:pt x="1196340" y="173990"/>
                  </a:cubicBezTo>
                  <a:cubicBezTo>
                    <a:pt x="1191260" y="161290"/>
                    <a:pt x="1210310" y="125730"/>
                    <a:pt x="1186180" y="86360"/>
                  </a:cubicBezTo>
                  <a:close/>
                  <a:moveTo>
                    <a:pt x="1666240" y="97790"/>
                  </a:moveTo>
                  <a:cubicBezTo>
                    <a:pt x="1639570" y="53340"/>
                    <a:pt x="1609090" y="45720"/>
                    <a:pt x="1574800" y="33020"/>
                  </a:cubicBezTo>
                  <a:cubicBezTo>
                    <a:pt x="1516380" y="11430"/>
                    <a:pt x="1470660" y="13970"/>
                    <a:pt x="1470660" y="13970"/>
                  </a:cubicBezTo>
                  <a:lnTo>
                    <a:pt x="1459230" y="341630"/>
                  </a:lnTo>
                  <a:cubicBezTo>
                    <a:pt x="1459230" y="341630"/>
                    <a:pt x="1515110" y="349250"/>
                    <a:pt x="1560830" y="335280"/>
                  </a:cubicBezTo>
                  <a:cubicBezTo>
                    <a:pt x="1611630" y="320040"/>
                    <a:pt x="1635760" y="322580"/>
                    <a:pt x="1663700" y="298450"/>
                  </a:cubicBezTo>
                  <a:cubicBezTo>
                    <a:pt x="1678940" y="284480"/>
                    <a:pt x="1680210" y="266700"/>
                    <a:pt x="1687830" y="245110"/>
                  </a:cubicBezTo>
                  <a:cubicBezTo>
                    <a:pt x="1687830" y="245110"/>
                    <a:pt x="1691640" y="205740"/>
                    <a:pt x="1687830" y="190500"/>
                  </a:cubicBezTo>
                  <a:cubicBezTo>
                    <a:pt x="1684020" y="175260"/>
                    <a:pt x="1689100" y="137160"/>
                    <a:pt x="1666240" y="97790"/>
                  </a:cubicBezTo>
                  <a:close/>
                  <a:moveTo>
                    <a:pt x="2162810" y="182880"/>
                  </a:moveTo>
                  <a:cubicBezTo>
                    <a:pt x="2166620" y="168910"/>
                    <a:pt x="2162810" y="123190"/>
                    <a:pt x="2162810" y="123190"/>
                  </a:cubicBezTo>
                  <a:cubicBezTo>
                    <a:pt x="2155190" y="101600"/>
                    <a:pt x="2155190" y="83820"/>
                    <a:pt x="2138680" y="69850"/>
                  </a:cubicBezTo>
                  <a:cubicBezTo>
                    <a:pt x="2110740" y="45720"/>
                    <a:pt x="2081530" y="34290"/>
                    <a:pt x="2030730" y="19050"/>
                  </a:cubicBezTo>
                  <a:cubicBezTo>
                    <a:pt x="1986280" y="5080"/>
                    <a:pt x="1957070" y="17780"/>
                    <a:pt x="1957070" y="17780"/>
                  </a:cubicBezTo>
                  <a:lnTo>
                    <a:pt x="1945640" y="335280"/>
                  </a:lnTo>
                  <a:cubicBezTo>
                    <a:pt x="1945640" y="335280"/>
                    <a:pt x="1991360" y="356870"/>
                    <a:pt x="2049780" y="335280"/>
                  </a:cubicBezTo>
                  <a:cubicBezTo>
                    <a:pt x="2084070" y="322580"/>
                    <a:pt x="2125980" y="314960"/>
                    <a:pt x="2152650" y="270510"/>
                  </a:cubicBezTo>
                  <a:cubicBezTo>
                    <a:pt x="2178050" y="233680"/>
                    <a:pt x="2159000" y="196850"/>
                    <a:pt x="2162810" y="182880"/>
                  </a:cubicBezTo>
                  <a:close/>
                  <a:moveTo>
                    <a:pt x="2641600" y="135890"/>
                  </a:moveTo>
                  <a:cubicBezTo>
                    <a:pt x="2633980" y="115570"/>
                    <a:pt x="2633980" y="99060"/>
                    <a:pt x="2618740" y="86360"/>
                  </a:cubicBezTo>
                  <a:cubicBezTo>
                    <a:pt x="2592070" y="63500"/>
                    <a:pt x="2570480" y="66040"/>
                    <a:pt x="2522220" y="52070"/>
                  </a:cubicBezTo>
                  <a:cubicBezTo>
                    <a:pt x="2480310" y="39370"/>
                    <a:pt x="2426970" y="46990"/>
                    <a:pt x="2426970" y="46990"/>
                  </a:cubicBezTo>
                  <a:lnTo>
                    <a:pt x="2437130" y="349250"/>
                  </a:lnTo>
                  <a:cubicBezTo>
                    <a:pt x="2437130" y="349250"/>
                    <a:pt x="2480310" y="351790"/>
                    <a:pt x="2536190" y="331470"/>
                  </a:cubicBezTo>
                  <a:cubicBezTo>
                    <a:pt x="2569210" y="320040"/>
                    <a:pt x="2597150" y="312420"/>
                    <a:pt x="2622550" y="271780"/>
                  </a:cubicBezTo>
                  <a:cubicBezTo>
                    <a:pt x="2645410" y="236220"/>
                    <a:pt x="2637790" y="198120"/>
                    <a:pt x="2641600" y="184150"/>
                  </a:cubicBezTo>
                  <a:cubicBezTo>
                    <a:pt x="2644140" y="172720"/>
                    <a:pt x="2640330" y="135890"/>
                    <a:pt x="2641600" y="135890"/>
                  </a:cubicBezTo>
                  <a:close/>
                  <a:moveTo>
                    <a:pt x="209550" y="86360"/>
                  </a:moveTo>
                  <a:cubicBezTo>
                    <a:pt x="181610" y="41910"/>
                    <a:pt x="142240" y="26670"/>
                    <a:pt x="105410" y="21590"/>
                  </a:cubicBezTo>
                  <a:cubicBezTo>
                    <a:pt x="39370" y="12700"/>
                    <a:pt x="0" y="12700"/>
                    <a:pt x="0" y="12700"/>
                  </a:cubicBezTo>
                  <a:lnTo>
                    <a:pt x="11430" y="340360"/>
                  </a:lnTo>
                  <a:cubicBezTo>
                    <a:pt x="11430" y="340360"/>
                    <a:pt x="40640" y="353060"/>
                    <a:pt x="85090" y="339090"/>
                  </a:cubicBezTo>
                  <a:cubicBezTo>
                    <a:pt x="137160" y="323850"/>
                    <a:pt x="166370" y="312420"/>
                    <a:pt x="194310" y="288290"/>
                  </a:cubicBezTo>
                  <a:cubicBezTo>
                    <a:pt x="210820" y="274320"/>
                    <a:pt x="210820" y="256540"/>
                    <a:pt x="218440" y="234950"/>
                  </a:cubicBezTo>
                  <a:cubicBezTo>
                    <a:pt x="218440" y="234950"/>
                    <a:pt x="233680" y="190500"/>
                    <a:pt x="229870" y="176530"/>
                  </a:cubicBezTo>
                  <a:cubicBezTo>
                    <a:pt x="224790" y="161290"/>
                    <a:pt x="233680" y="124460"/>
                    <a:pt x="209550" y="86360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</p:grpSp>
      <p:sp>
        <p:nvSpPr>
          <p:cNvPr id="6" name="Freeform 6"/>
          <p:cNvSpPr/>
          <p:nvPr/>
        </p:nvSpPr>
        <p:spPr>
          <a:xfrm rot="-4818827">
            <a:off x="1022811" y="4869199"/>
            <a:ext cx="998619" cy="1843088"/>
          </a:xfrm>
          <a:custGeom>
            <a:avLst/>
            <a:gdLst/>
            <a:ahLst/>
            <a:cxnLst/>
            <a:rect l="l" t="t" r="r" b="b"/>
            <a:pathLst>
              <a:path w="998619" h="1843088">
                <a:moveTo>
                  <a:pt x="0" y="0"/>
                </a:moveTo>
                <a:lnTo>
                  <a:pt x="998618" y="0"/>
                </a:lnTo>
                <a:lnTo>
                  <a:pt x="998618" y="1843088"/>
                </a:lnTo>
                <a:lnTo>
                  <a:pt x="0" y="18430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8100000">
            <a:off x="5019623" y="864620"/>
            <a:ext cx="716364" cy="1028720"/>
          </a:xfrm>
          <a:custGeom>
            <a:avLst/>
            <a:gdLst/>
            <a:ahLst/>
            <a:cxnLst/>
            <a:rect l="l" t="t" r="r" b="b"/>
            <a:pathLst>
              <a:path w="716364" h="1028720">
                <a:moveTo>
                  <a:pt x="0" y="0"/>
                </a:moveTo>
                <a:lnTo>
                  <a:pt x="716363" y="0"/>
                </a:lnTo>
                <a:lnTo>
                  <a:pt x="716363" y="1028721"/>
                </a:lnTo>
                <a:lnTo>
                  <a:pt x="0" y="10287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 rot="8822378">
            <a:off x="7799705" y="-2356381"/>
            <a:ext cx="3816427" cy="3280305"/>
            <a:chOff x="0" y="0"/>
            <a:chExt cx="2186795" cy="1879600"/>
          </a:xfrm>
        </p:grpSpPr>
        <p:sp>
          <p:nvSpPr>
            <p:cNvPr id="9" name="Freeform 9"/>
            <p:cNvSpPr/>
            <p:nvPr/>
          </p:nvSpPr>
          <p:spPr>
            <a:xfrm>
              <a:off x="-127" y="127"/>
              <a:ext cx="2186796" cy="1894840"/>
            </a:xfrm>
            <a:custGeom>
              <a:avLst/>
              <a:gdLst/>
              <a:ahLst/>
              <a:cxnLst/>
              <a:rect l="l" t="t" r="r" b="b"/>
              <a:pathLst>
                <a:path w="2186796" h="1894840">
                  <a:moveTo>
                    <a:pt x="2174222" y="478409"/>
                  </a:moveTo>
                  <a:cubicBezTo>
                    <a:pt x="2157458" y="339471"/>
                    <a:pt x="2170285" y="200660"/>
                    <a:pt x="2123422" y="132461"/>
                  </a:cubicBezTo>
                  <a:cubicBezTo>
                    <a:pt x="2063986" y="45720"/>
                    <a:pt x="1933938" y="19050"/>
                    <a:pt x="1806049" y="36703"/>
                  </a:cubicBezTo>
                  <a:cubicBezTo>
                    <a:pt x="1696322" y="51816"/>
                    <a:pt x="1668381" y="86233"/>
                    <a:pt x="1602976" y="179832"/>
                  </a:cubicBezTo>
                  <a:cubicBezTo>
                    <a:pt x="1552049" y="252603"/>
                    <a:pt x="1514076" y="403225"/>
                    <a:pt x="1514076" y="510032"/>
                  </a:cubicBezTo>
                  <a:cubicBezTo>
                    <a:pt x="1514076" y="372364"/>
                    <a:pt x="1530078" y="197739"/>
                    <a:pt x="1450576" y="116713"/>
                  </a:cubicBezTo>
                  <a:cubicBezTo>
                    <a:pt x="1389235" y="54102"/>
                    <a:pt x="1202114" y="68326"/>
                    <a:pt x="1067816" y="68326"/>
                  </a:cubicBezTo>
                  <a:cubicBezTo>
                    <a:pt x="994156" y="68326"/>
                    <a:pt x="883285" y="53340"/>
                    <a:pt x="826643" y="100965"/>
                  </a:cubicBezTo>
                  <a:cubicBezTo>
                    <a:pt x="732028" y="180340"/>
                    <a:pt x="712343" y="357632"/>
                    <a:pt x="712343" y="510032"/>
                  </a:cubicBezTo>
                  <a:cubicBezTo>
                    <a:pt x="712343" y="370332"/>
                    <a:pt x="695833" y="186309"/>
                    <a:pt x="623443" y="100965"/>
                  </a:cubicBezTo>
                  <a:cubicBezTo>
                    <a:pt x="569341" y="37211"/>
                    <a:pt x="475742" y="0"/>
                    <a:pt x="432308" y="0"/>
                  </a:cubicBezTo>
                  <a:cubicBezTo>
                    <a:pt x="331216" y="0"/>
                    <a:pt x="169799" y="59563"/>
                    <a:pt x="102870" y="132461"/>
                  </a:cubicBezTo>
                  <a:cubicBezTo>
                    <a:pt x="39878" y="201168"/>
                    <a:pt x="52070" y="305943"/>
                    <a:pt x="26670" y="446913"/>
                  </a:cubicBezTo>
                  <a:lnTo>
                    <a:pt x="13970" y="730885"/>
                  </a:lnTo>
                  <a:lnTo>
                    <a:pt x="1270" y="858139"/>
                  </a:lnTo>
                  <a:lnTo>
                    <a:pt x="1270" y="903478"/>
                  </a:lnTo>
                  <a:lnTo>
                    <a:pt x="0" y="1009142"/>
                  </a:lnTo>
                  <a:cubicBezTo>
                    <a:pt x="0" y="1009142"/>
                    <a:pt x="12700" y="1226820"/>
                    <a:pt x="25654" y="1410081"/>
                  </a:cubicBezTo>
                  <a:cubicBezTo>
                    <a:pt x="31369" y="1491742"/>
                    <a:pt x="90170" y="1621790"/>
                    <a:pt x="177546" y="1703070"/>
                  </a:cubicBezTo>
                  <a:cubicBezTo>
                    <a:pt x="286385" y="1804289"/>
                    <a:pt x="433959" y="1894840"/>
                    <a:pt x="673354" y="1877314"/>
                  </a:cubicBezTo>
                  <a:cubicBezTo>
                    <a:pt x="1265948" y="1839341"/>
                    <a:pt x="1449687" y="1877314"/>
                    <a:pt x="1682224" y="1847088"/>
                  </a:cubicBezTo>
                  <a:cubicBezTo>
                    <a:pt x="1905617" y="1818005"/>
                    <a:pt x="2082782" y="1683893"/>
                    <a:pt x="2121771" y="1457198"/>
                  </a:cubicBezTo>
                  <a:cubicBezTo>
                    <a:pt x="2160760" y="1230503"/>
                    <a:pt x="2186160" y="1025398"/>
                    <a:pt x="2186160" y="1025398"/>
                  </a:cubicBezTo>
                  <a:lnTo>
                    <a:pt x="2186795" y="938657"/>
                  </a:lnTo>
                  <a:lnTo>
                    <a:pt x="2186795" y="730885"/>
                  </a:lnTo>
                  <a:lnTo>
                    <a:pt x="2174095" y="478409"/>
                  </a:lnTo>
                  <a:close/>
                </a:path>
              </a:pathLst>
            </a:custGeom>
            <a:solidFill>
              <a:srgbClr val="2C3242"/>
            </a:solidFill>
          </p:spPr>
        </p:sp>
      </p:grpSp>
      <p:grpSp>
        <p:nvGrpSpPr>
          <p:cNvPr id="10" name="Group 10"/>
          <p:cNvGrpSpPr/>
          <p:nvPr/>
        </p:nvGrpSpPr>
        <p:grpSpPr>
          <a:xfrm rot="1063407">
            <a:off x="-386095" y="8386033"/>
            <a:ext cx="3816427" cy="3280305"/>
            <a:chOff x="0" y="0"/>
            <a:chExt cx="2186795" cy="1879600"/>
          </a:xfrm>
        </p:grpSpPr>
        <p:sp>
          <p:nvSpPr>
            <p:cNvPr id="11" name="Freeform 11"/>
            <p:cNvSpPr/>
            <p:nvPr/>
          </p:nvSpPr>
          <p:spPr>
            <a:xfrm>
              <a:off x="-127" y="127"/>
              <a:ext cx="2186796" cy="1894840"/>
            </a:xfrm>
            <a:custGeom>
              <a:avLst/>
              <a:gdLst/>
              <a:ahLst/>
              <a:cxnLst/>
              <a:rect l="l" t="t" r="r" b="b"/>
              <a:pathLst>
                <a:path w="2186796" h="1894840">
                  <a:moveTo>
                    <a:pt x="2174222" y="478409"/>
                  </a:moveTo>
                  <a:cubicBezTo>
                    <a:pt x="2157458" y="339471"/>
                    <a:pt x="2170285" y="200660"/>
                    <a:pt x="2123422" y="132461"/>
                  </a:cubicBezTo>
                  <a:cubicBezTo>
                    <a:pt x="2063986" y="45720"/>
                    <a:pt x="1933938" y="19050"/>
                    <a:pt x="1806049" y="36703"/>
                  </a:cubicBezTo>
                  <a:cubicBezTo>
                    <a:pt x="1696322" y="51816"/>
                    <a:pt x="1668381" y="86233"/>
                    <a:pt x="1602976" y="179832"/>
                  </a:cubicBezTo>
                  <a:cubicBezTo>
                    <a:pt x="1552049" y="252603"/>
                    <a:pt x="1514076" y="403225"/>
                    <a:pt x="1514076" y="510032"/>
                  </a:cubicBezTo>
                  <a:cubicBezTo>
                    <a:pt x="1514076" y="372364"/>
                    <a:pt x="1530078" y="197739"/>
                    <a:pt x="1450576" y="116713"/>
                  </a:cubicBezTo>
                  <a:cubicBezTo>
                    <a:pt x="1389235" y="54102"/>
                    <a:pt x="1202114" y="68326"/>
                    <a:pt x="1067816" y="68326"/>
                  </a:cubicBezTo>
                  <a:cubicBezTo>
                    <a:pt x="994156" y="68326"/>
                    <a:pt x="883285" y="53340"/>
                    <a:pt x="826643" y="100965"/>
                  </a:cubicBezTo>
                  <a:cubicBezTo>
                    <a:pt x="732028" y="180340"/>
                    <a:pt x="712343" y="357632"/>
                    <a:pt x="712343" y="510032"/>
                  </a:cubicBezTo>
                  <a:cubicBezTo>
                    <a:pt x="712343" y="370332"/>
                    <a:pt x="695833" y="186309"/>
                    <a:pt x="623443" y="100965"/>
                  </a:cubicBezTo>
                  <a:cubicBezTo>
                    <a:pt x="569341" y="37211"/>
                    <a:pt x="475742" y="0"/>
                    <a:pt x="432308" y="0"/>
                  </a:cubicBezTo>
                  <a:cubicBezTo>
                    <a:pt x="331216" y="0"/>
                    <a:pt x="169799" y="59563"/>
                    <a:pt x="102870" y="132461"/>
                  </a:cubicBezTo>
                  <a:cubicBezTo>
                    <a:pt x="39878" y="201168"/>
                    <a:pt x="52070" y="305943"/>
                    <a:pt x="26670" y="446913"/>
                  </a:cubicBezTo>
                  <a:lnTo>
                    <a:pt x="13970" y="730885"/>
                  </a:lnTo>
                  <a:lnTo>
                    <a:pt x="1270" y="858139"/>
                  </a:lnTo>
                  <a:lnTo>
                    <a:pt x="1270" y="903478"/>
                  </a:lnTo>
                  <a:lnTo>
                    <a:pt x="0" y="1009142"/>
                  </a:lnTo>
                  <a:cubicBezTo>
                    <a:pt x="0" y="1009142"/>
                    <a:pt x="12700" y="1226820"/>
                    <a:pt x="25654" y="1410081"/>
                  </a:cubicBezTo>
                  <a:cubicBezTo>
                    <a:pt x="31369" y="1491742"/>
                    <a:pt x="90170" y="1621790"/>
                    <a:pt x="177546" y="1703070"/>
                  </a:cubicBezTo>
                  <a:cubicBezTo>
                    <a:pt x="286385" y="1804289"/>
                    <a:pt x="433959" y="1894840"/>
                    <a:pt x="673354" y="1877314"/>
                  </a:cubicBezTo>
                  <a:cubicBezTo>
                    <a:pt x="1265948" y="1839341"/>
                    <a:pt x="1449687" y="1877314"/>
                    <a:pt x="1682224" y="1847088"/>
                  </a:cubicBezTo>
                  <a:cubicBezTo>
                    <a:pt x="1905617" y="1818005"/>
                    <a:pt x="2082782" y="1683893"/>
                    <a:pt x="2121771" y="1457198"/>
                  </a:cubicBezTo>
                  <a:cubicBezTo>
                    <a:pt x="2160760" y="1230503"/>
                    <a:pt x="2186160" y="1025398"/>
                    <a:pt x="2186160" y="1025398"/>
                  </a:cubicBezTo>
                  <a:lnTo>
                    <a:pt x="2186795" y="938657"/>
                  </a:lnTo>
                  <a:lnTo>
                    <a:pt x="2186795" y="730885"/>
                  </a:lnTo>
                  <a:lnTo>
                    <a:pt x="2174095" y="478409"/>
                  </a:lnTo>
                  <a:close/>
                </a:path>
              </a:pathLst>
            </a:custGeom>
            <a:solidFill>
              <a:srgbClr val="2C3242"/>
            </a:solidFill>
          </p:spPr>
        </p:sp>
      </p:grpSp>
      <p:grpSp>
        <p:nvGrpSpPr>
          <p:cNvPr id="12" name="Group 12"/>
          <p:cNvGrpSpPr/>
          <p:nvPr/>
        </p:nvGrpSpPr>
        <p:grpSpPr>
          <a:xfrm rot="9330971">
            <a:off x="12709488" y="9824460"/>
            <a:ext cx="3816427" cy="3280305"/>
            <a:chOff x="0" y="0"/>
            <a:chExt cx="2186795" cy="1879600"/>
          </a:xfrm>
        </p:grpSpPr>
        <p:sp>
          <p:nvSpPr>
            <p:cNvPr id="13" name="Freeform 13"/>
            <p:cNvSpPr/>
            <p:nvPr/>
          </p:nvSpPr>
          <p:spPr>
            <a:xfrm>
              <a:off x="-127" y="127"/>
              <a:ext cx="2186796" cy="1894840"/>
            </a:xfrm>
            <a:custGeom>
              <a:avLst/>
              <a:gdLst/>
              <a:ahLst/>
              <a:cxnLst/>
              <a:rect l="l" t="t" r="r" b="b"/>
              <a:pathLst>
                <a:path w="2186796" h="1894840">
                  <a:moveTo>
                    <a:pt x="2174222" y="478409"/>
                  </a:moveTo>
                  <a:cubicBezTo>
                    <a:pt x="2157458" y="339471"/>
                    <a:pt x="2170285" y="200660"/>
                    <a:pt x="2123422" y="132461"/>
                  </a:cubicBezTo>
                  <a:cubicBezTo>
                    <a:pt x="2063986" y="45720"/>
                    <a:pt x="1933938" y="19050"/>
                    <a:pt x="1806049" y="36703"/>
                  </a:cubicBezTo>
                  <a:cubicBezTo>
                    <a:pt x="1696322" y="51816"/>
                    <a:pt x="1668381" y="86233"/>
                    <a:pt x="1602976" y="179832"/>
                  </a:cubicBezTo>
                  <a:cubicBezTo>
                    <a:pt x="1552049" y="252603"/>
                    <a:pt x="1514076" y="403225"/>
                    <a:pt x="1514076" y="510032"/>
                  </a:cubicBezTo>
                  <a:cubicBezTo>
                    <a:pt x="1514076" y="372364"/>
                    <a:pt x="1530078" y="197739"/>
                    <a:pt x="1450576" y="116713"/>
                  </a:cubicBezTo>
                  <a:cubicBezTo>
                    <a:pt x="1389235" y="54102"/>
                    <a:pt x="1202114" y="68326"/>
                    <a:pt x="1067816" y="68326"/>
                  </a:cubicBezTo>
                  <a:cubicBezTo>
                    <a:pt x="994156" y="68326"/>
                    <a:pt x="883285" y="53340"/>
                    <a:pt x="826643" y="100965"/>
                  </a:cubicBezTo>
                  <a:cubicBezTo>
                    <a:pt x="732028" y="180340"/>
                    <a:pt x="712343" y="357632"/>
                    <a:pt x="712343" y="510032"/>
                  </a:cubicBezTo>
                  <a:cubicBezTo>
                    <a:pt x="712343" y="370332"/>
                    <a:pt x="695833" y="186309"/>
                    <a:pt x="623443" y="100965"/>
                  </a:cubicBezTo>
                  <a:cubicBezTo>
                    <a:pt x="569341" y="37211"/>
                    <a:pt x="475742" y="0"/>
                    <a:pt x="432308" y="0"/>
                  </a:cubicBezTo>
                  <a:cubicBezTo>
                    <a:pt x="331216" y="0"/>
                    <a:pt x="169799" y="59563"/>
                    <a:pt x="102870" y="132461"/>
                  </a:cubicBezTo>
                  <a:cubicBezTo>
                    <a:pt x="39878" y="201168"/>
                    <a:pt x="52070" y="305943"/>
                    <a:pt x="26670" y="446913"/>
                  </a:cubicBezTo>
                  <a:lnTo>
                    <a:pt x="13970" y="730885"/>
                  </a:lnTo>
                  <a:lnTo>
                    <a:pt x="1270" y="858139"/>
                  </a:lnTo>
                  <a:lnTo>
                    <a:pt x="1270" y="903478"/>
                  </a:lnTo>
                  <a:lnTo>
                    <a:pt x="0" y="1009142"/>
                  </a:lnTo>
                  <a:cubicBezTo>
                    <a:pt x="0" y="1009142"/>
                    <a:pt x="12700" y="1226820"/>
                    <a:pt x="25654" y="1410081"/>
                  </a:cubicBezTo>
                  <a:cubicBezTo>
                    <a:pt x="31369" y="1491742"/>
                    <a:pt x="90170" y="1621790"/>
                    <a:pt x="177546" y="1703070"/>
                  </a:cubicBezTo>
                  <a:cubicBezTo>
                    <a:pt x="286385" y="1804289"/>
                    <a:pt x="433959" y="1894840"/>
                    <a:pt x="673354" y="1877314"/>
                  </a:cubicBezTo>
                  <a:cubicBezTo>
                    <a:pt x="1265948" y="1839341"/>
                    <a:pt x="1449687" y="1877314"/>
                    <a:pt x="1682224" y="1847088"/>
                  </a:cubicBezTo>
                  <a:cubicBezTo>
                    <a:pt x="1905617" y="1818005"/>
                    <a:pt x="2082782" y="1683893"/>
                    <a:pt x="2121771" y="1457198"/>
                  </a:cubicBezTo>
                  <a:cubicBezTo>
                    <a:pt x="2160760" y="1230503"/>
                    <a:pt x="2186160" y="1025398"/>
                    <a:pt x="2186160" y="1025398"/>
                  </a:cubicBezTo>
                  <a:lnTo>
                    <a:pt x="2186795" y="938657"/>
                  </a:lnTo>
                  <a:lnTo>
                    <a:pt x="2186795" y="730885"/>
                  </a:lnTo>
                  <a:lnTo>
                    <a:pt x="2174095" y="478409"/>
                  </a:lnTo>
                  <a:close/>
                </a:path>
              </a:pathLst>
            </a:custGeom>
            <a:solidFill>
              <a:srgbClr val="2C3242"/>
            </a:solidFill>
          </p:spPr>
        </p:sp>
      </p:grpSp>
      <p:grpSp>
        <p:nvGrpSpPr>
          <p:cNvPr id="14" name="Group 14"/>
          <p:cNvGrpSpPr/>
          <p:nvPr/>
        </p:nvGrpSpPr>
        <p:grpSpPr>
          <a:xfrm rot="3188945">
            <a:off x="14900615" y="-2452642"/>
            <a:ext cx="3816427" cy="3280305"/>
            <a:chOff x="0" y="0"/>
            <a:chExt cx="2186795" cy="1879600"/>
          </a:xfrm>
        </p:grpSpPr>
        <p:sp>
          <p:nvSpPr>
            <p:cNvPr id="15" name="Freeform 15"/>
            <p:cNvSpPr/>
            <p:nvPr/>
          </p:nvSpPr>
          <p:spPr>
            <a:xfrm>
              <a:off x="-127" y="127"/>
              <a:ext cx="2186796" cy="1894840"/>
            </a:xfrm>
            <a:custGeom>
              <a:avLst/>
              <a:gdLst/>
              <a:ahLst/>
              <a:cxnLst/>
              <a:rect l="l" t="t" r="r" b="b"/>
              <a:pathLst>
                <a:path w="2186796" h="1894840">
                  <a:moveTo>
                    <a:pt x="2174222" y="478409"/>
                  </a:moveTo>
                  <a:cubicBezTo>
                    <a:pt x="2157458" y="339471"/>
                    <a:pt x="2170285" y="200660"/>
                    <a:pt x="2123422" y="132461"/>
                  </a:cubicBezTo>
                  <a:cubicBezTo>
                    <a:pt x="2063986" y="45720"/>
                    <a:pt x="1933938" y="19050"/>
                    <a:pt x="1806049" y="36703"/>
                  </a:cubicBezTo>
                  <a:cubicBezTo>
                    <a:pt x="1696322" y="51816"/>
                    <a:pt x="1668381" y="86233"/>
                    <a:pt x="1602976" y="179832"/>
                  </a:cubicBezTo>
                  <a:cubicBezTo>
                    <a:pt x="1552049" y="252603"/>
                    <a:pt x="1514076" y="403225"/>
                    <a:pt x="1514076" y="510032"/>
                  </a:cubicBezTo>
                  <a:cubicBezTo>
                    <a:pt x="1514076" y="372364"/>
                    <a:pt x="1530078" y="197739"/>
                    <a:pt x="1450576" y="116713"/>
                  </a:cubicBezTo>
                  <a:cubicBezTo>
                    <a:pt x="1389235" y="54102"/>
                    <a:pt x="1202114" y="68326"/>
                    <a:pt x="1067816" y="68326"/>
                  </a:cubicBezTo>
                  <a:cubicBezTo>
                    <a:pt x="994156" y="68326"/>
                    <a:pt x="883285" y="53340"/>
                    <a:pt x="826643" y="100965"/>
                  </a:cubicBezTo>
                  <a:cubicBezTo>
                    <a:pt x="732028" y="180340"/>
                    <a:pt x="712343" y="357632"/>
                    <a:pt x="712343" y="510032"/>
                  </a:cubicBezTo>
                  <a:cubicBezTo>
                    <a:pt x="712343" y="370332"/>
                    <a:pt x="695833" y="186309"/>
                    <a:pt x="623443" y="100965"/>
                  </a:cubicBezTo>
                  <a:cubicBezTo>
                    <a:pt x="569341" y="37211"/>
                    <a:pt x="475742" y="0"/>
                    <a:pt x="432308" y="0"/>
                  </a:cubicBezTo>
                  <a:cubicBezTo>
                    <a:pt x="331216" y="0"/>
                    <a:pt x="169799" y="59563"/>
                    <a:pt x="102870" y="132461"/>
                  </a:cubicBezTo>
                  <a:cubicBezTo>
                    <a:pt x="39878" y="201168"/>
                    <a:pt x="52070" y="305943"/>
                    <a:pt x="26670" y="446913"/>
                  </a:cubicBezTo>
                  <a:lnTo>
                    <a:pt x="13970" y="730885"/>
                  </a:lnTo>
                  <a:lnTo>
                    <a:pt x="1270" y="858139"/>
                  </a:lnTo>
                  <a:lnTo>
                    <a:pt x="1270" y="903478"/>
                  </a:lnTo>
                  <a:lnTo>
                    <a:pt x="0" y="1009142"/>
                  </a:lnTo>
                  <a:cubicBezTo>
                    <a:pt x="0" y="1009142"/>
                    <a:pt x="12700" y="1226820"/>
                    <a:pt x="25654" y="1410081"/>
                  </a:cubicBezTo>
                  <a:cubicBezTo>
                    <a:pt x="31369" y="1491742"/>
                    <a:pt x="90170" y="1621790"/>
                    <a:pt x="177546" y="1703070"/>
                  </a:cubicBezTo>
                  <a:cubicBezTo>
                    <a:pt x="286385" y="1804289"/>
                    <a:pt x="433959" y="1894840"/>
                    <a:pt x="673354" y="1877314"/>
                  </a:cubicBezTo>
                  <a:cubicBezTo>
                    <a:pt x="1265948" y="1839341"/>
                    <a:pt x="1449687" y="1877314"/>
                    <a:pt x="1682224" y="1847088"/>
                  </a:cubicBezTo>
                  <a:cubicBezTo>
                    <a:pt x="1905617" y="1818005"/>
                    <a:pt x="2082782" y="1683893"/>
                    <a:pt x="2121771" y="1457198"/>
                  </a:cubicBezTo>
                  <a:cubicBezTo>
                    <a:pt x="2160760" y="1230503"/>
                    <a:pt x="2186160" y="1025398"/>
                    <a:pt x="2186160" y="1025398"/>
                  </a:cubicBezTo>
                  <a:lnTo>
                    <a:pt x="2186795" y="938657"/>
                  </a:lnTo>
                  <a:lnTo>
                    <a:pt x="2186795" y="730885"/>
                  </a:lnTo>
                  <a:lnTo>
                    <a:pt x="2174095" y="478409"/>
                  </a:lnTo>
                  <a:close/>
                </a:path>
              </a:pathLst>
            </a:custGeom>
            <a:solidFill>
              <a:srgbClr val="2C3242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17197644" y="9229726"/>
            <a:ext cx="275717" cy="30970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b="1">
                <a:solidFill>
                  <a:srgbClr val="2C3242"/>
                </a:solidFill>
                <a:latin typeface="Nunito Bold"/>
                <a:ea typeface="Nunito Bold"/>
                <a:cs typeface="Nunito Bold"/>
                <a:sym typeface="Nunito Bold"/>
              </a:rPr>
              <a:t>17</a:t>
            </a:r>
          </a:p>
        </p:txBody>
      </p:sp>
      <p:sp>
        <p:nvSpPr>
          <p:cNvPr id="17" name="Freeform 17"/>
          <p:cNvSpPr/>
          <p:nvPr/>
        </p:nvSpPr>
        <p:spPr>
          <a:xfrm flipH="1">
            <a:off x="12360911" y="260817"/>
            <a:ext cx="5521872" cy="9765369"/>
          </a:xfrm>
          <a:custGeom>
            <a:avLst/>
            <a:gdLst/>
            <a:ahLst/>
            <a:cxnLst/>
            <a:rect l="l" t="t" r="r" b="b"/>
            <a:pathLst>
              <a:path w="5521872" h="9765369">
                <a:moveTo>
                  <a:pt x="5521872" y="0"/>
                </a:moveTo>
                <a:lnTo>
                  <a:pt x="0" y="0"/>
                </a:lnTo>
                <a:lnTo>
                  <a:pt x="0" y="9765370"/>
                </a:lnTo>
                <a:lnTo>
                  <a:pt x="5521872" y="9765370"/>
                </a:lnTo>
                <a:lnTo>
                  <a:pt x="552187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3034604" y="1500019"/>
            <a:ext cx="7947669" cy="8026829"/>
          </a:xfrm>
          <a:custGeom>
            <a:avLst/>
            <a:gdLst/>
            <a:ahLst/>
            <a:cxnLst/>
            <a:rect l="l" t="t" r="r" b="b"/>
            <a:pathLst>
              <a:path w="7947669" h="8026829">
                <a:moveTo>
                  <a:pt x="0" y="0"/>
                </a:moveTo>
                <a:lnTo>
                  <a:pt x="7947669" y="0"/>
                </a:lnTo>
                <a:lnTo>
                  <a:pt x="7947669" y="8026830"/>
                </a:lnTo>
                <a:lnTo>
                  <a:pt x="0" y="802683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26483" y="827752"/>
            <a:ext cx="6981956" cy="5693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19"/>
              </a:lnSpc>
              <a:spcBef>
                <a:spcPct val="0"/>
              </a:spcBef>
            </a:pPr>
            <a:r>
              <a:rPr lang="en-US" sz="3299" b="1">
                <a:solidFill>
                  <a:srgbClr val="D66A2E"/>
                </a:solidFill>
                <a:latin typeface="Nunito Bold"/>
                <a:ea typeface="Nunito Bold"/>
                <a:cs typeface="Nunito Bold"/>
                <a:sym typeface="Nunito Bold"/>
              </a:rPr>
              <a:t>REPÉREZ VOS POINTS FORTS</a:t>
            </a:r>
          </a:p>
        </p:txBody>
      </p:sp>
    </p:spTree>
  </p:cSld>
  <p:clrMapOvr>
    <a:masterClrMapping/>
  </p:clrMapOvr>
  <p:transition spd="slow">
    <p:push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32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1256764">
            <a:off x="1340965" y="1289417"/>
            <a:ext cx="3816427" cy="3280305"/>
            <a:chOff x="0" y="0"/>
            <a:chExt cx="2186795" cy="1879600"/>
          </a:xfrm>
        </p:grpSpPr>
        <p:sp>
          <p:nvSpPr>
            <p:cNvPr id="3" name="Freeform 3"/>
            <p:cNvSpPr/>
            <p:nvPr/>
          </p:nvSpPr>
          <p:spPr>
            <a:xfrm>
              <a:off x="-127" y="127"/>
              <a:ext cx="2186796" cy="1894840"/>
            </a:xfrm>
            <a:custGeom>
              <a:avLst/>
              <a:gdLst/>
              <a:ahLst/>
              <a:cxnLst/>
              <a:rect l="l" t="t" r="r" b="b"/>
              <a:pathLst>
                <a:path w="2186796" h="1894840">
                  <a:moveTo>
                    <a:pt x="2174222" y="478409"/>
                  </a:moveTo>
                  <a:cubicBezTo>
                    <a:pt x="2157458" y="339471"/>
                    <a:pt x="2170285" y="200660"/>
                    <a:pt x="2123422" y="132461"/>
                  </a:cubicBezTo>
                  <a:cubicBezTo>
                    <a:pt x="2063986" y="45720"/>
                    <a:pt x="1933938" y="19050"/>
                    <a:pt x="1806049" y="36703"/>
                  </a:cubicBezTo>
                  <a:cubicBezTo>
                    <a:pt x="1696322" y="51816"/>
                    <a:pt x="1668381" y="86233"/>
                    <a:pt x="1602976" y="179832"/>
                  </a:cubicBezTo>
                  <a:cubicBezTo>
                    <a:pt x="1552049" y="252603"/>
                    <a:pt x="1514076" y="403225"/>
                    <a:pt x="1514076" y="510032"/>
                  </a:cubicBezTo>
                  <a:cubicBezTo>
                    <a:pt x="1514076" y="372364"/>
                    <a:pt x="1530078" y="197739"/>
                    <a:pt x="1450576" y="116713"/>
                  </a:cubicBezTo>
                  <a:cubicBezTo>
                    <a:pt x="1389235" y="54102"/>
                    <a:pt x="1202114" y="68326"/>
                    <a:pt x="1067816" y="68326"/>
                  </a:cubicBezTo>
                  <a:cubicBezTo>
                    <a:pt x="994156" y="68326"/>
                    <a:pt x="883285" y="53340"/>
                    <a:pt x="826643" y="100965"/>
                  </a:cubicBezTo>
                  <a:cubicBezTo>
                    <a:pt x="732028" y="180340"/>
                    <a:pt x="712343" y="357632"/>
                    <a:pt x="712343" y="510032"/>
                  </a:cubicBezTo>
                  <a:cubicBezTo>
                    <a:pt x="712343" y="370332"/>
                    <a:pt x="695833" y="186309"/>
                    <a:pt x="623443" y="100965"/>
                  </a:cubicBezTo>
                  <a:cubicBezTo>
                    <a:pt x="569341" y="37211"/>
                    <a:pt x="475742" y="0"/>
                    <a:pt x="432308" y="0"/>
                  </a:cubicBezTo>
                  <a:cubicBezTo>
                    <a:pt x="331216" y="0"/>
                    <a:pt x="169799" y="59563"/>
                    <a:pt x="102870" y="132461"/>
                  </a:cubicBezTo>
                  <a:cubicBezTo>
                    <a:pt x="39878" y="201168"/>
                    <a:pt x="52070" y="305943"/>
                    <a:pt x="26670" y="446913"/>
                  </a:cubicBezTo>
                  <a:lnTo>
                    <a:pt x="13970" y="730885"/>
                  </a:lnTo>
                  <a:lnTo>
                    <a:pt x="1270" y="858139"/>
                  </a:lnTo>
                  <a:lnTo>
                    <a:pt x="1270" y="903478"/>
                  </a:lnTo>
                  <a:lnTo>
                    <a:pt x="0" y="1009142"/>
                  </a:lnTo>
                  <a:cubicBezTo>
                    <a:pt x="0" y="1009142"/>
                    <a:pt x="12700" y="1226820"/>
                    <a:pt x="25654" y="1410081"/>
                  </a:cubicBezTo>
                  <a:cubicBezTo>
                    <a:pt x="31369" y="1491742"/>
                    <a:pt x="90170" y="1621790"/>
                    <a:pt x="177546" y="1703070"/>
                  </a:cubicBezTo>
                  <a:cubicBezTo>
                    <a:pt x="286385" y="1804289"/>
                    <a:pt x="433959" y="1894840"/>
                    <a:pt x="673354" y="1877314"/>
                  </a:cubicBezTo>
                  <a:cubicBezTo>
                    <a:pt x="1265948" y="1839341"/>
                    <a:pt x="1449687" y="1877314"/>
                    <a:pt x="1682224" y="1847088"/>
                  </a:cubicBezTo>
                  <a:cubicBezTo>
                    <a:pt x="1905617" y="1818005"/>
                    <a:pt x="2082782" y="1683893"/>
                    <a:pt x="2121771" y="1457198"/>
                  </a:cubicBezTo>
                  <a:cubicBezTo>
                    <a:pt x="2160760" y="1230503"/>
                    <a:pt x="2186160" y="1025398"/>
                    <a:pt x="2186160" y="1025398"/>
                  </a:cubicBezTo>
                  <a:lnTo>
                    <a:pt x="2186795" y="938657"/>
                  </a:lnTo>
                  <a:lnTo>
                    <a:pt x="2186795" y="730885"/>
                  </a:lnTo>
                  <a:lnTo>
                    <a:pt x="2174095" y="478409"/>
                  </a:lnTo>
                  <a:close/>
                </a:path>
              </a:pathLst>
            </a:custGeom>
            <a:solidFill>
              <a:srgbClr val="BEE1D3"/>
            </a:solidFill>
          </p:spPr>
        </p:sp>
      </p:grpSp>
      <p:grpSp>
        <p:nvGrpSpPr>
          <p:cNvPr id="4" name="Group 4"/>
          <p:cNvGrpSpPr/>
          <p:nvPr/>
        </p:nvGrpSpPr>
        <p:grpSpPr>
          <a:xfrm rot="-2876569">
            <a:off x="13418371" y="1418488"/>
            <a:ext cx="4116756" cy="3280305"/>
            <a:chOff x="0" y="0"/>
            <a:chExt cx="2358882" cy="1879600"/>
          </a:xfrm>
        </p:grpSpPr>
        <p:sp>
          <p:nvSpPr>
            <p:cNvPr id="5" name="Freeform 5"/>
            <p:cNvSpPr/>
            <p:nvPr/>
          </p:nvSpPr>
          <p:spPr>
            <a:xfrm>
              <a:off x="-127" y="127"/>
              <a:ext cx="2358883" cy="1894840"/>
            </a:xfrm>
            <a:custGeom>
              <a:avLst/>
              <a:gdLst/>
              <a:ahLst/>
              <a:cxnLst/>
              <a:rect l="l" t="t" r="r" b="b"/>
              <a:pathLst>
                <a:path w="2358883" h="1894840">
                  <a:moveTo>
                    <a:pt x="2346309" y="478409"/>
                  </a:moveTo>
                  <a:cubicBezTo>
                    <a:pt x="2329545" y="339471"/>
                    <a:pt x="2342372" y="200660"/>
                    <a:pt x="2295509" y="132461"/>
                  </a:cubicBezTo>
                  <a:cubicBezTo>
                    <a:pt x="2236073" y="45720"/>
                    <a:pt x="2106025" y="19050"/>
                    <a:pt x="1978136" y="36703"/>
                  </a:cubicBezTo>
                  <a:cubicBezTo>
                    <a:pt x="1868408" y="51816"/>
                    <a:pt x="1840468" y="86233"/>
                    <a:pt x="1775063" y="179832"/>
                  </a:cubicBezTo>
                  <a:cubicBezTo>
                    <a:pt x="1724136" y="252603"/>
                    <a:pt x="1686163" y="403225"/>
                    <a:pt x="1686163" y="510032"/>
                  </a:cubicBezTo>
                  <a:cubicBezTo>
                    <a:pt x="1686163" y="372364"/>
                    <a:pt x="1702165" y="197739"/>
                    <a:pt x="1622663" y="116713"/>
                  </a:cubicBezTo>
                  <a:cubicBezTo>
                    <a:pt x="1561322" y="54102"/>
                    <a:pt x="1294665" y="68326"/>
                    <a:pt x="1067816" y="68326"/>
                  </a:cubicBezTo>
                  <a:cubicBezTo>
                    <a:pt x="994156" y="68326"/>
                    <a:pt x="883285" y="53340"/>
                    <a:pt x="826643" y="100965"/>
                  </a:cubicBezTo>
                  <a:cubicBezTo>
                    <a:pt x="732028" y="180340"/>
                    <a:pt x="712343" y="357632"/>
                    <a:pt x="712343" y="510032"/>
                  </a:cubicBezTo>
                  <a:cubicBezTo>
                    <a:pt x="712343" y="370332"/>
                    <a:pt x="695833" y="186309"/>
                    <a:pt x="623443" y="100965"/>
                  </a:cubicBezTo>
                  <a:cubicBezTo>
                    <a:pt x="569341" y="37211"/>
                    <a:pt x="475742" y="0"/>
                    <a:pt x="432308" y="0"/>
                  </a:cubicBezTo>
                  <a:cubicBezTo>
                    <a:pt x="331216" y="0"/>
                    <a:pt x="169799" y="59563"/>
                    <a:pt x="102870" y="132461"/>
                  </a:cubicBezTo>
                  <a:cubicBezTo>
                    <a:pt x="39878" y="201168"/>
                    <a:pt x="52070" y="305943"/>
                    <a:pt x="26670" y="446913"/>
                  </a:cubicBezTo>
                  <a:lnTo>
                    <a:pt x="13970" y="730885"/>
                  </a:lnTo>
                  <a:lnTo>
                    <a:pt x="1270" y="858139"/>
                  </a:lnTo>
                  <a:lnTo>
                    <a:pt x="1270" y="903478"/>
                  </a:lnTo>
                  <a:lnTo>
                    <a:pt x="0" y="1009142"/>
                  </a:lnTo>
                  <a:cubicBezTo>
                    <a:pt x="0" y="1009142"/>
                    <a:pt x="12700" y="1226820"/>
                    <a:pt x="25654" y="1410081"/>
                  </a:cubicBezTo>
                  <a:cubicBezTo>
                    <a:pt x="31369" y="1491742"/>
                    <a:pt x="90170" y="1621790"/>
                    <a:pt x="177546" y="1703070"/>
                  </a:cubicBezTo>
                  <a:cubicBezTo>
                    <a:pt x="286385" y="1804289"/>
                    <a:pt x="433959" y="1894840"/>
                    <a:pt x="673354" y="1877314"/>
                  </a:cubicBezTo>
                  <a:cubicBezTo>
                    <a:pt x="1403906" y="1839341"/>
                    <a:pt x="1621774" y="1877314"/>
                    <a:pt x="1854311" y="1847088"/>
                  </a:cubicBezTo>
                  <a:cubicBezTo>
                    <a:pt x="2077704" y="1818005"/>
                    <a:pt x="2254869" y="1683893"/>
                    <a:pt x="2293858" y="1457198"/>
                  </a:cubicBezTo>
                  <a:cubicBezTo>
                    <a:pt x="2332847" y="1230503"/>
                    <a:pt x="2358247" y="1025398"/>
                    <a:pt x="2358247" y="1025398"/>
                  </a:cubicBezTo>
                  <a:lnTo>
                    <a:pt x="2358882" y="938657"/>
                  </a:lnTo>
                  <a:lnTo>
                    <a:pt x="2358882" y="730885"/>
                  </a:lnTo>
                  <a:lnTo>
                    <a:pt x="2346182" y="478409"/>
                  </a:lnTo>
                  <a:close/>
                </a:path>
              </a:pathLst>
            </a:custGeom>
            <a:solidFill>
              <a:srgbClr val="BEE1D3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4657738" y="3382729"/>
            <a:ext cx="9039105" cy="3617908"/>
            <a:chOff x="0" y="0"/>
            <a:chExt cx="10441668" cy="4179284"/>
          </a:xfrm>
        </p:grpSpPr>
        <p:sp>
          <p:nvSpPr>
            <p:cNvPr id="7" name="Freeform 7"/>
            <p:cNvSpPr/>
            <p:nvPr/>
          </p:nvSpPr>
          <p:spPr>
            <a:xfrm>
              <a:off x="-127" y="127"/>
              <a:ext cx="10441541" cy="4186269"/>
            </a:xfrm>
            <a:custGeom>
              <a:avLst/>
              <a:gdLst/>
              <a:ahLst/>
              <a:cxnLst/>
              <a:rect l="l" t="t" r="r" b="b"/>
              <a:pathLst>
                <a:path w="10441541" h="4186269">
                  <a:moveTo>
                    <a:pt x="10040475" y="4173569"/>
                  </a:moveTo>
                  <a:cubicBezTo>
                    <a:pt x="9984595" y="4186269"/>
                    <a:pt x="9959195" y="4173569"/>
                    <a:pt x="9902045" y="4173569"/>
                  </a:cubicBezTo>
                  <a:cubicBezTo>
                    <a:pt x="9844895" y="4173569"/>
                    <a:pt x="9753836" y="4160869"/>
                    <a:pt x="9753836" y="4160869"/>
                  </a:cubicBezTo>
                  <a:lnTo>
                    <a:pt x="707771" y="4160869"/>
                  </a:lnTo>
                  <a:lnTo>
                    <a:pt x="631063" y="4148169"/>
                  </a:lnTo>
                  <a:cubicBezTo>
                    <a:pt x="631063" y="4148169"/>
                    <a:pt x="533400" y="4160869"/>
                    <a:pt x="457581" y="4148169"/>
                  </a:cubicBezTo>
                  <a:cubicBezTo>
                    <a:pt x="381762" y="4135469"/>
                    <a:pt x="296418" y="4148169"/>
                    <a:pt x="296418" y="4148169"/>
                  </a:cubicBezTo>
                  <a:cubicBezTo>
                    <a:pt x="240284" y="4148169"/>
                    <a:pt x="162814" y="4143851"/>
                    <a:pt x="119507" y="4114642"/>
                  </a:cubicBezTo>
                  <a:cubicBezTo>
                    <a:pt x="47371" y="4066000"/>
                    <a:pt x="25400" y="3995769"/>
                    <a:pt x="0" y="3889979"/>
                  </a:cubicBezTo>
                  <a:lnTo>
                    <a:pt x="0" y="3689445"/>
                  </a:lnTo>
                  <a:cubicBezTo>
                    <a:pt x="0" y="3689445"/>
                    <a:pt x="12700" y="3604482"/>
                    <a:pt x="12700" y="3546189"/>
                  </a:cubicBezTo>
                  <a:cubicBezTo>
                    <a:pt x="12700" y="3487897"/>
                    <a:pt x="0" y="3397980"/>
                    <a:pt x="0" y="3397980"/>
                  </a:cubicBezTo>
                  <a:lnTo>
                    <a:pt x="0" y="803402"/>
                  </a:lnTo>
                  <a:cubicBezTo>
                    <a:pt x="0" y="803402"/>
                    <a:pt x="12700" y="767715"/>
                    <a:pt x="12700" y="688594"/>
                  </a:cubicBezTo>
                  <a:lnTo>
                    <a:pt x="12700" y="543560"/>
                  </a:lnTo>
                  <a:cubicBezTo>
                    <a:pt x="12700" y="543560"/>
                    <a:pt x="0" y="459740"/>
                    <a:pt x="12700" y="375920"/>
                  </a:cubicBezTo>
                  <a:cubicBezTo>
                    <a:pt x="25400" y="292100"/>
                    <a:pt x="23876" y="258064"/>
                    <a:pt x="64897" y="195072"/>
                  </a:cubicBezTo>
                  <a:cubicBezTo>
                    <a:pt x="87249" y="160782"/>
                    <a:pt x="184404" y="76708"/>
                    <a:pt x="215900" y="50800"/>
                  </a:cubicBezTo>
                  <a:cubicBezTo>
                    <a:pt x="215900" y="50800"/>
                    <a:pt x="305181" y="24130"/>
                    <a:pt x="401320" y="12700"/>
                  </a:cubicBezTo>
                  <a:cubicBezTo>
                    <a:pt x="508000" y="0"/>
                    <a:pt x="481584" y="0"/>
                    <a:pt x="622300" y="0"/>
                  </a:cubicBezTo>
                  <a:lnTo>
                    <a:pt x="9922492" y="0"/>
                  </a:lnTo>
                  <a:cubicBezTo>
                    <a:pt x="10022568" y="0"/>
                    <a:pt x="10091021" y="12700"/>
                    <a:pt x="10091021" y="12700"/>
                  </a:cubicBezTo>
                  <a:cubicBezTo>
                    <a:pt x="10155156" y="12700"/>
                    <a:pt x="10243930" y="36322"/>
                    <a:pt x="10301842" y="50800"/>
                  </a:cubicBezTo>
                  <a:cubicBezTo>
                    <a:pt x="10403441" y="76200"/>
                    <a:pt x="10428841" y="254000"/>
                    <a:pt x="10428841" y="350520"/>
                  </a:cubicBezTo>
                  <a:lnTo>
                    <a:pt x="10428841" y="3307175"/>
                  </a:lnTo>
                  <a:cubicBezTo>
                    <a:pt x="10428841" y="3307175"/>
                    <a:pt x="10441541" y="3675856"/>
                    <a:pt x="10441541" y="3708876"/>
                  </a:cubicBezTo>
                  <a:cubicBezTo>
                    <a:pt x="10441541" y="3741897"/>
                    <a:pt x="10419062" y="3849847"/>
                    <a:pt x="10401155" y="3896074"/>
                  </a:cubicBezTo>
                  <a:cubicBezTo>
                    <a:pt x="10376136" y="3960718"/>
                    <a:pt x="10386296" y="4017613"/>
                    <a:pt x="10334480" y="4061810"/>
                  </a:cubicBezTo>
                  <a:cubicBezTo>
                    <a:pt x="10298412" y="4092670"/>
                    <a:pt x="10244310" y="4130008"/>
                    <a:pt x="10199098" y="4147154"/>
                  </a:cubicBezTo>
                  <a:cubicBezTo>
                    <a:pt x="10153886" y="4164299"/>
                    <a:pt x="10096101" y="4160997"/>
                    <a:pt x="10040221" y="417369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 rot="5400000">
            <a:off x="7295150" y="533667"/>
            <a:ext cx="3764281" cy="9316032"/>
            <a:chOff x="0" y="0"/>
            <a:chExt cx="2748284" cy="6801590"/>
          </a:xfrm>
        </p:grpSpPr>
        <p:sp>
          <p:nvSpPr>
            <p:cNvPr id="9" name="Freeform 9"/>
            <p:cNvSpPr/>
            <p:nvPr/>
          </p:nvSpPr>
          <p:spPr>
            <a:xfrm>
              <a:off x="-254" y="-6858"/>
              <a:ext cx="2751332" cy="6809209"/>
            </a:xfrm>
            <a:custGeom>
              <a:avLst/>
              <a:gdLst/>
              <a:ahLst/>
              <a:cxnLst/>
              <a:rect l="l" t="t" r="r" b="b"/>
              <a:pathLst>
                <a:path w="2751332" h="6809209">
                  <a:moveTo>
                    <a:pt x="16383" y="882777"/>
                  </a:moveTo>
                  <a:lnTo>
                    <a:pt x="20066" y="6014063"/>
                  </a:lnTo>
                  <a:lnTo>
                    <a:pt x="21844" y="6224375"/>
                  </a:lnTo>
                  <a:lnTo>
                    <a:pt x="22733" y="6324832"/>
                  </a:lnTo>
                  <a:lnTo>
                    <a:pt x="23876" y="6462119"/>
                  </a:lnTo>
                  <a:cubicBezTo>
                    <a:pt x="24765" y="6558639"/>
                    <a:pt x="51689" y="6736312"/>
                    <a:pt x="153416" y="6760822"/>
                  </a:cubicBezTo>
                  <a:cubicBezTo>
                    <a:pt x="211582" y="6774793"/>
                    <a:pt x="300482" y="6797653"/>
                    <a:pt x="364617" y="6797145"/>
                  </a:cubicBezTo>
                  <a:cubicBezTo>
                    <a:pt x="364617" y="6797145"/>
                    <a:pt x="433197" y="6809209"/>
                    <a:pt x="533273" y="6808447"/>
                  </a:cubicBezTo>
                  <a:lnTo>
                    <a:pt x="711708" y="6806924"/>
                  </a:lnTo>
                  <a:lnTo>
                    <a:pt x="2019050" y="6804257"/>
                  </a:lnTo>
                  <a:lnTo>
                    <a:pt x="2133096" y="6803241"/>
                  </a:lnTo>
                  <a:cubicBezTo>
                    <a:pt x="2273812" y="6801970"/>
                    <a:pt x="2247396" y="6802225"/>
                    <a:pt x="2353949" y="6788636"/>
                  </a:cubicBezTo>
                  <a:cubicBezTo>
                    <a:pt x="2450087" y="6776317"/>
                    <a:pt x="2538987" y="6748884"/>
                    <a:pt x="2538987" y="6748884"/>
                  </a:cubicBezTo>
                  <a:cubicBezTo>
                    <a:pt x="2570229" y="6722595"/>
                    <a:pt x="2666622" y="6637759"/>
                    <a:pt x="2688721" y="6603343"/>
                  </a:cubicBezTo>
                  <a:cubicBezTo>
                    <a:pt x="2729234" y="6539970"/>
                    <a:pt x="2727456" y="6506061"/>
                    <a:pt x="2739394" y="6422114"/>
                  </a:cubicBezTo>
                  <a:cubicBezTo>
                    <a:pt x="2751332" y="6338167"/>
                    <a:pt x="2737997" y="6254474"/>
                    <a:pt x="2737997" y="6254474"/>
                  </a:cubicBezTo>
                  <a:cubicBezTo>
                    <a:pt x="2737997" y="6254474"/>
                    <a:pt x="2737488" y="6188561"/>
                    <a:pt x="2736727" y="6109440"/>
                  </a:cubicBezTo>
                  <a:cubicBezTo>
                    <a:pt x="2735965" y="6030319"/>
                    <a:pt x="2748410" y="5994632"/>
                    <a:pt x="2748410" y="5994632"/>
                  </a:cubicBezTo>
                  <a:lnTo>
                    <a:pt x="2743966" y="777240"/>
                  </a:lnTo>
                  <a:cubicBezTo>
                    <a:pt x="2743966" y="777240"/>
                    <a:pt x="2730504" y="687451"/>
                    <a:pt x="2729996" y="629158"/>
                  </a:cubicBezTo>
                  <a:cubicBezTo>
                    <a:pt x="2729488" y="570865"/>
                    <a:pt x="2741426" y="485775"/>
                    <a:pt x="2741426" y="485775"/>
                  </a:cubicBezTo>
                  <a:lnTo>
                    <a:pt x="2739647" y="285242"/>
                  </a:lnTo>
                  <a:cubicBezTo>
                    <a:pt x="2713359" y="179578"/>
                    <a:pt x="2690753" y="109601"/>
                    <a:pt x="2618235" y="61595"/>
                  </a:cubicBezTo>
                  <a:cubicBezTo>
                    <a:pt x="2574675" y="32766"/>
                    <a:pt x="2497204" y="29083"/>
                    <a:pt x="2441071" y="29591"/>
                  </a:cubicBezTo>
                  <a:cubicBezTo>
                    <a:pt x="2441071" y="29591"/>
                    <a:pt x="2355472" y="42926"/>
                    <a:pt x="2279907" y="30988"/>
                  </a:cubicBezTo>
                  <a:cubicBezTo>
                    <a:pt x="2203962" y="18923"/>
                    <a:pt x="2106425" y="32512"/>
                    <a:pt x="2106425" y="32512"/>
                  </a:cubicBezTo>
                  <a:lnTo>
                    <a:pt x="2029718" y="20447"/>
                  </a:lnTo>
                  <a:lnTo>
                    <a:pt x="684149" y="23368"/>
                  </a:lnTo>
                  <a:cubicBezTo>
                    <a:pt x="684149" y="23368"/>
                    <a:pt x="592963" y="11430"/>
                    <a:pt x="535813" y="11938"/>
                  </a:cubicBezTo>
                  <a:cubicBezTo>
                    <a:pt x="478663" y="12446"/>
                    <a:pt x="453136" y="0"/>
                    <a:pt x="397383" y="13081"/>
                  </a:cubicBezTo>
                  <a:cubicBezTo>
                    <a:pt x="341630" y="26289"/>
                    <a:pt x="284099" y="23495"/>
                    <a:pt x="238760" y="41021"/>
                  </a:cubicBezTo>
                  <a:cubicBezTo>
                    <a:pt x="193675" y="58420"/>
                    <a:pt x="139954" y="96393"/>
                    <a:pt x="104140" y="127508"/>
                  </a:cubicBezTo>
                  <a:cubicBezTo>
                    <a:pt x="52705" y="172212"/>
                    <a:pt x="63246" y="228981"/>
                    <a:pt x="38862" y="293878"/>
                  </a:cubicBezTo>
                  <a:cubicBezTo>
                    <a:pt x="21590" y="339979"/>
                    <a:pt x="0" y="448183"/>
                    <a:pt x="254" y="481203"/>
                  </a:cubicBezTo>
                  <a:cubicBezTo>
                    <a:pt x="508" y="514223"/>
                    <a:pt x="16383" y="882777"/>
                    <a:pt x="16383" y="882777"/>
                  </a:cubicBezTo>
                  <a:close/>
                  <a:moveTo>
                    <a:pt x="148717" y="381000"/>
                  </a:moveTo>
                  <a:cubicBezTo>
                    <a:pt x="169926" y="323342"/>
                    <a:pt x="160782" y="272923"/>
                    <a:pt x="205359" y="233299"/>
                  </a:cubicBezTo>
                  <a:cubicBezTo>
                    <a:pt x="236474" y="205613"/>
                    <a:pt x="283210" y="171958"/>
                    <a:pt x="322326" y="156464"/>
                  </a:cubicBezTo>
                  <a:cubicBezTo>
                    <a:pt x="361696" y="140843"/>
                    <a:pt x="411607" y="143383"/>
                    <a:pt x="460121" y="131699"/>
                  </a:cubicBezTo>
                  <a:cubicBezTo>
                    <a:pt x="508508" y="120015"/>
                    <a:pt x="530733" y="131064"/>
                    <a:pt x="580390" y="130683"/>
                  </a:cubicBezTo>
                  <a:cubicBezTo>
                    <a:pt x="630047" y="130302"/>
                    <a:pt x="709168" y="140843"/>
                    <a:pt x="709168" y="140843"/>
                  </a:cubicBezTo>
                  <a:lnTo>
                    <a:pt x="2009525" y="138303"/>
                  </a:lnTo>
                  <a:lnTo>
                    <a:pt x="2076200" y="148971"/>
                  </a:lnTo>
                  <a:cubicBezTo>
                    <a:pt x="2076200" y="148971"/>
                    <a:pt x="2160909" y="136906"/>
                    <a:pt x="2226822" y="147701"/>
                  </a:cubicBezTo>
                  <a:cubicBezTo>
                    <a:pt x="2292481" y="158369"/>
                    <a:pt x="2366776" y="146558"/>
                    <a:pt x="2366776" y="146558"/>
                  </a:cubicBezTo>
                  <a:cubicBezTo>
                    <a:pt x="2415544" y="146177"/>
                    <a:pt x="2482854" y="149479"/>
                    <a:pt x="2520700" y="175133"/>
                  </a:cubicBezTo>
                  <a:cubicBezTo>
                    <a:pt x="2583691" y="217805"/>
                    <a:pt x="2603377" y="280035"/>
                    <a:pt x="2626237" y="373888"/>
                  </a:cubicBezTo>
                  <a:lnTo>
                    <a:pt x="2627761" y="552069"/>
                  </a:lnTo>
                  <a:cubicBezTo>
                    <a:pt x="2627761" y="552069"/>
                    <a:pt x="2617347" y="627634"/>
                    <a:pt x="2617854" y="679450"/>
                  </a:cubicBezTo>
                  <a:cubicBezTo>
                    <a:pt x="2618363" y="731266"/>
                    <a:pt x="2630047" y="811022"/>
                    <a:pt x="2630047" y="811022"/>
                  </a:cubicBezTo>
                  <a:lnTo>
                    <a:pt x="2633984" y="5970756"/>
                  </a:lnTo>
                  <a:cubicBezTo>
                    <a:pt x="2633984" y="5970756"/>
                    <a:pt x="2623188" y="6002506"/>
                    <a:pt x="2623824" y="6072864"/>
                  </a:cubicBezTo>
                  <a:cubicBezTo>
                    <a:pt x="2624459" y="6143222"/>
                    <a:pt x="2624966" y="6201769"/>
                    <a:pt x="2624966" y="6201769"/>
                  </a:cubicBezTo>
                  <a:cubicBezTo>
                    <a:pt x="2624966" y="6201769"/>
                    <a:pt x="2636651" y="6276191"/>
                    <a:pt x="2626237" y="6350740"/>
                  </a:cubicBezTo>
                  <a:cubicBezTo>
                    <a:pt x="2615822" y="6425289"/>
                    <a:pt x="2617474" y="6455515"/>
                    <a:pt x="2582294" y="6511776"/>
                  </a:cubicBezTo>
                  <a:cubicBezTo>
                    <a:pt x="2563118" y="6542382"/>
                    <a:pt x="2479425" y="6617820"/>
                    <a:pt x="2452247" y="6641062"/>
                  </a:cubicBezTo>
                  <a:cubicBezTo>
                    <a:pt x="2452247" y="6641062"/>
                    <a:pt x="2374904" y="6665445"/>
                    <a:pt x="2291465" y="6676241"/>
                  </a:cubicBezTo>
                  <a:cubicBezTo>
                    <a:pt x="2198882" y="6688306"/>
                    <a:pt x="2221869" y="6688179"/>
                    <a:pt x="2099694" y="6689194"/>
                  </a:cubicBezTo>
                  <a:lnTo>
                    <a:pt x="2000635" y="6690083"/>
                  </a:lnTo>
                  <a:lnTo>
                    <a:pt x="733425" y="6692369"/>
                  </a:lnTo>
                  <a:cubicBezTo>
                    <a:pt x="733425" y="6692369"/>
                    <a:pt x="665353" y="6693005"/>
                    <a:pt x="578485" y="6693640"/>
                  </a:cubicBezTo>
                  <a:cubicBezTo>
                    <a:pt x="491617" y="6694402"/>
                    <a:pt x="431927" y="6683606"/>
                    <a:pt x="431927" y="6683606"/>
                  </a:cubicBezTo>
                  <a:cubicBezTo>
                    <a:pt x="376174" y="6684115"/>
                    <a:pt x="298958" y="6663794"/>
                    <a:pt x="248412" y="6651349"/>
                  </a:cubicBezTo>
                  <a:cubicBezTo>
                    <a:pt x="160020" y="6629505"/>
                    <a:pt x="136525" y="6471771"/>
                    <a:pt x="135763" y="6385919"/>
                  </a:cubicBezTo>
                  <a:lnTo>
                    <a:pt x="134747" y="6263872"/>
                  </a:lnTo>
                  <a:lnTo>
                    <a:pt x="133985" y="6174718"/>
                  </a:lnTo>
                  <a:lnTo>
                    <a:pt x="132334" y="5987774"/>
                  </a:lnTo>
                  <a:lnTo>
                    <a:pt x="129032" y="904494"/>
                  </a:lnTo>
                  <a:cubicBezTo>
                    <a:pt x="129032" y="904494"/>
                    <a:pt x="115189" y="576961"/>
                    <a:pt x="114935" y="547751"/>
                  </a:cubicBezTo>
                  <a:cubicBezTo>
                    <a:pt x="114681" y="518414"/>
                    <a:pt x="133350" y="422402"/>
                    <a:pt x="148590" y="381127"/>
                  </a:cubicBezTo>
                  <a:close/>
                </a:path>
              </a:pathLst>
            </a:custGeom>
            <a:solidFill>
              <a:srgbClr val="74BBBE"/>
            </a:solidFill>
          </p:spPr>
        </p:sp>
      </p:grpSp>
      <p:sp>
        <p:nvSpPr>
          <p:cNvPr id="10" name="Freeform 10"/>
          <p:cNvSpPr/>
          <p:nvPr/>
        </p:nvSpPr>
        <p:spPr>
          <a:xfrm>
            <a:off x="13288483" y="1548567"/>
            <a:ext cx="4855087" cy="10038711"/>
          </a:xfrm>
          <a:custGeom>
            <a:avLst/>
            <a:gdLst/>
            <a:ahLst/>
            <a:cxnLst/>
            <a:rect l="l" t="t" r="r" b="b"/>
            <a:pathLst>
              <a:path w="4855086" h="10038711">
                <a:moveTo>
                  <a:pt x="0" y="0"/>
                </a:moveTo>
                <a:lnTo>
                  <a:pt x="4855086" y="0"/>
                </a:lnTo>
                <a:lnTo>
                  <a:pt x="4855086" y="10038711"/>
                </a:lnTo>
                <a:lnTo>
                  <a:pt x="0" y="100387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880729" y="1548567"/>
            <a:ext cx="3376657" cy="10038711"/>
          </a:xfrm>
          <a:custGeom>
            <a:avLst/>
            <a:gdLst/>
            <a:ahLst/>
            <a:cxnLst/>
            <a:rect l="l" t="t" r="r" b="b"/>
            <a:pathLst>
              <a:path w="3376657" h="10038711">
                <a:moveTo>
                  <a:pt x="0" y="0"/>
                </a:moveTo>
                <a:lnTo>
                  <a:pt x="3376657" y="0"/>
                </a:lnTo>
                <a:lnTo>
                  <a:pt x="3376657" y="10038711"/>
                </a:lnTo>
                <a:lnTo>
                  <a:pt x="0" y="100387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 rot="1256764">
            <a:off x="8008465" y="9557117"/>
            <a:ext cx="3816427" cy="3280305"/>
            <a:chOff x="0" y="0"/>
            <a:chExt cx="2186795" cy="1879600"/>
          </a:xfrm>
        </p:grpSpPr>
        <p:sp>
          <p:nvSpPr>
            <p:cNvPr id="13" name="Freeform 13"/>
            <p:cNvSpPr/>
            <p:nvPr/>
          </p:nvSpPr>
          <p:spPr>
            <a:xfrm>
              <a:off x="-127" y="127"/>
              <a:ext cx="2186796" cy="1894840"/>
            </a:xfrm>
            <a:custGeom>
              <a:avLst/>
              <a:gdLst/>
              <a:ahLst/>
              <a:cxnLst/>
              <a:rect l="l" t="t" r="r" b="b"/>
              <a:pathLst>
                <a:path w="2186796" h="1894840">
                  <a:moveTo>
                    <a:pt x="2174222" y="478409"/>
                  </a:moveTo>
                  <a:cubicBezTo>
                    <a:pt x="2157458" y="339471"/>
                    <a:pt x="2170285" y="200660"/>
                    <a:pt x="2123422" y="132461"/>
                  </a:cubicBezTo>
                  <a:cubicBezTo>
                    <a:pt x="2063986" y="45720"/>
                    <a:pt x="1933938" y="19050"/>
                    <a:pt x="1806049" y="36703"/>
                  </a:cubicBezTo>
                  <a:cubicBezTo>
                    <a:pt x="1696322" y="51816"/>
                    <a:pt x="1668381" y="86233"/>
                    <a:pt x="1602976" y="179832"/>
                  </a:cubicBezTo>
                  <a:cubicBezTo>
                    <a:pt x="1552049" y="252603"/>
                    <a:pt x="1514076" y="403225"/>
                    <a:pt x="1514076" y="510032"/>
                  </a:cubicBezTo>
                  <a:cubicBezTo>
                    <a:pt x="1514076" y="372364"/>
                    <a:pt x="1530078" y="197739"/>
                    <a:pt x="1450576" y="116713"/>
                  </a:cubicBezTo>
                  <a:cubicBezTo>
                    <a:pt x="1389235" y="54102"/>
                    <a:pt x="1202114" y="68326"/>
                    <a:pt x="1067816" y="68326"/>
                  </a:cubicBezTo>
                  <a:cubicBezTo>
                    <a:pt x="994156" y="68326"/>
                    <a:pt x="883285" y="53340"/>
                    <a:pt x="826643" y="100965"/>
                  </a:cubicBezTo>
                  <a:cubicBezTo>
                    <a:pt x="732028" y="180340"/>
                    <a:pt x="712343" y="357632"/>
                    <a:pt x="712343" y="510032"/>
                  </a:cubicBezTo>
                  <a:cubicBezTo>
                    <a:pt x="712343" y="370332"/>
                    <a:pt x="695833" y="186309"/>
                    <a:pt x="623443" y="100965"/>
                  </a:cubicBezTo>
                  <a:cubicBezTo>
                    <a:pt x="569341" y="37211"/>
                    <a:pt x="475742" y="0"/>
                    <a:pt x="432308" y="0"/>
                  </a:cubicBezTo>
                  <a:cubicBezTo>
                    <a:pt x="331216" y="0"/>
                    <a:pt x="169799" y="59563"/>
                    <a:pt x="102870" y="132461"/>
                  </a:cubicBezTo>
                  <a:cubicBezTo>
                    <a:pt x="39878" y="201168"/>
                    <a:pt x="52070" y="305943"/>
                    <a:pt x="26670" y="446913"/>
                  </a:cubicBezTo>
                  <a:lnTo>
                    <a:pt x="13970" y="730885"/>
                  </a:lnTo>
                  <a:lnTo>
                    <a:pt x="1270" y="858139"/>
                  </a:lnTo>
                  <a:lnTo>
                    <a:pt x="1270" y="903478"/>
                  </a:lnTo>
                  <a:lnTo>
                    <a:pt x="0" y="1009142"/>
                  </a:lnTo>
                  <a:cubicBezTo>
                    <a:pt x="0" y="1009142"/>
                    <a:pt x="12700" y="1226820"/>
                    <a:pt x="25654" y="1410081"/>
                  </a:cubicBezTo>
                  <a:cubicBezTo>
                    <a:pt x="31369" y="1491742"/>
                    <a:pt x="90170" y="1621790"/>
                    <a:pt x="177546" y="1703070"/>
                  </a:cubicBezTo>
                  <a:cubicBezTo>
                    <a:pt x="286385" y="1804289"/>
                    <a:pt x="433959" y="1894840"/>
                    <a:pt x="673354" y="1877314"/>
                  </a:cubicBezTo>
                  <a:cubicBezTo>
                    <a:pt x="1265948" y="1839341"/>
                    <a:pt x="1449687" y="1877314"/>
                    <a:pt x="1682224" y="1847088"/>
                  </a:cubicBezTo>
                  <a:cubicBezTo>
                    <a:pt x="1905617" y="1818005"/>
                    <a:pt x="2082782" y="1683893"/>
                    <a:pt x="2121771" y="1457198"/>
                  </a:cubicBezTo>
                  <a:cubicBezTo>
                    <a:pt x="2160760" y="1230503"/>
                    <a:pt x="2186160" y="1025398"/>
                    <a:pt x="2186160" y="1025398"/>
                  </a:cubicBezTo>
                  <a:lnTo>
                    <a:pt x="2186795" y="938657"/>
                  </a:lnTo>
                  <a:lnTo>
                    <a:pt x="2186795" y="730885"/>
                  </a:lnTo>
                  <a:lnTo>
                    <a:pt x="2174095" y="478409"/>
                  </a:lnTo>
                  <a:close/>
                </a:path>
              </a:pathLst>
            </a:custGeom>
            <a:solidFill>
              <a:srgbClr val="BEE1D3"/>
            </a:solidFill>
          </p:spPr>
        </p:sp>
      </p:grpSp>
      <p:grpSp>
        <p:nvGrpSpPr>
          <p:cNvPr id="14" name="Group 14"/>
          <p:cNvGrpSpPr/>
          <p:nvPr/>
        </p:nvGrpSpPr>
        <p:grpSpPr>
          <a:xfrm rot="10065956">
            <a:off x="7852449" y="-2618718"/>
            <a:ext cx="3816427" cy="3280305"/>
            <a:chOff x="0" y="0"/>
            <a:chExt cx="2186795" cy="1879600"/>
          </a:xfrm>
        </p:grpSpPr>
        <p:sp>
          <p:nvSpPr>
            <p:cNvPr id="15" name="Freeform 15"/>
            <p:cNvSpPr/>
            <p:nvPr/>
          </p:nvSpPr>
          <p:spPr>
            <a:xfrm>
              <a:off x="-127" y="127"/>
              <a:ext cx="2186796" cy="1894840"/>
            </a:xfrm>
            <a:custGeom>
              <a:avLst/>
              <a:gdLst/>
              <a:ahLst/>
              <a:cxnLst/>
              <a:rect l="l" t="t" r="r" b="b"/>
              <a:pathLst>
                <a:path w="2186796" h="1894840">
                  <a:moveTo>
                    <a:pt x="2174222" y="478409"/>
                  </a:moveTo>
                  <a:cubicBezTo>
                    <a:pt x="2157458" y="339471"/>
                    <a:pt x="2170285" y="200660"/>
                    <a:pt x="2123422" y="132461"/>
                  </a:cubicBezTo>
                  <a:cubicBezTo>
                    <a:pt x="2063986" y="45720"/>
                    <a:pt x="1933938" y="19050"/>
                    <a:pt x="1806049" y="36703"/>
                  </a:cubicBezTo>
                  <a:cubicBezTo>
                    <a:pt x="1696322" y="51816"/>
                    <a:pt x="1668381" y="86233"/>
                    <a:pt x="1602976" y="179832"/>
                  </a:cubicBezTo>
                  <a:cubicBezTo>
                    <a:pt x="1552049" y="252603"/>
                    <a:pt x="1514076" y="403225"/>
                    <a:pt x="1514076" y="510032"/>
                  </a:cubicBezTo>
                  <a:cubicBezTo>
                    <a:pt x="1514076" y="372364"/>
                    <a:pt x="1530078" y="197739"/>
                    <a:pt x="1450576" y="116713"/>
                  </a:cubicBezTo>
                  <a:cubicBezTo>
                    <a:pt x="1389235" y="54102"/>
                    <a:pt x="1202114" y="68326"/>
                    <a:pt x="1067816" y="68326"/>
                  </a:cubicBezTo>
                  <a:cubicBezTo>
                    <a:pt x="994156" y="68326"/>
                    <a:pt x="883285" y="53340"/>
                    <a:pt x="826643" y="100965"/>
                  </a:cubicBezTo>
                  <a:cubicBezTo>
                    <a:pt x="732028" y="180340"/>
                    <a:pt x="712343" y="357632"/>
                    <a:pt x="712343" y="510032"/>
                  </a:cubicBezTo>
                  <a:cubicBezTo>
                    <a:pt x="712343" y="370332"/>
                    <a:pt x="695833" y="186309"/>
                    <a:pt x="623443" y="100965"/>
                  </a:cubicBezTo>
                  <a:cubicBezTo>
                    <a:pt x="569341" y="37211"/>
                    <a:pt x="475742" y="0"/>
                    <a:pt x="432308" y="0"/>
                  </a:cubicBezTo>
                  <a:cubicBezTo>
                    <a:pt x="331216" y="0"/>
                    <a:pt x="169799" y="59563"/>
                    <a:pt x="102870" y="132461"/>
                  </a:cubicBezTo>
                  <a:cubicBezTo>
                    <a:pt x="39878" y="201168"/>
                    <a:pt x="52070" y="305943"/>
                    <a:pt x="26670" y="446913"/>
                  </a:cubicBezTo>
                  <a:lnTo>
                    <a:pt x="13970" y="730885"/>
                  </a:lnTo>
                  <a:lnTo>
                    <a:pt x="1270" y="858139"/>
                  </a:lnTo>
                  <a:lnTo>
                    <a:pt x="1270" y="903478"/>
                  </a:lnTo>
                  <a:lnTo>
                    <a:pt x="0" y="1009142"/>
                  </a:lnTo>
                  <a:cubicBezTo>
                    <a:pt x="0" y="1009142"/>
                    <a:pt x="12700" y="1226820"/>
                    <a:pt x="25654" y="1410081"/>
                  </a:cubicBezTo>
                  <a:cubicBezTo>
                    <a:pt x="31369" y="1491742"/>
                    <a:pt x="90170" y="1621790"/>
                    <a:pt x="177546" y="1703070"/>
                  </a:cubicBezTo>
                  <a:cubicBezTo>
                    <a:pt x="286385" y="1804289"/>
                    <a:pt x="433959" y="1894840"/>
                    <a:pt x="673354" y="1877314"/>
                  </a:cubicBezTo>
                  <a:cubicBezTo>
                    <a:pt x="1265948" y="1839341"/>
                    <a:pt x="1449687" y="1877314"/>
                    <a:pt x="1682224" y="1847088"/>
                  </a:cubicBezTo>
                  <a:cubicBezTo>
                    <a:pt x="1905617" y="1818005"/>
                    <a:pt x="2082782" y="1683893"/>
                    <a:pt x="2121771" y="1457198"/>
                  </a:cubicBezTo>
                  <a:cubicBezTo>
                    <a:pt x="2160760" y="1230503"/>
                    <a:pt x="2186160" y="1025398"/>
                    <a:pt x="2186160" y="1025398"/>
                  </a:cubicBezTo>
                  <a:lnTo>
                    <a:pt x="2186795" y="938657"/>
                  </a:lnTo>
                  <a:lnTo>
                    <a:pt x="2186795" y="730885"/>
                  </a:lnTo>
                  <a:lnTo>
                    <a:pt x="2174095" y="478409"/>
                  </a:lnTo>
                  <a:close/>
                </a:path>
              </a:pathLst>
            </a:custGeom>
            <a:solidFill>
              <a:srgbClr val="BEE1D3"/>
            </a:solidFill>
          </p:spPr>
        </p:sp>
      </p:grpSp>
      <p:sp>
        <p:nvSpPr>
          <p:cNvPr id="16" name="Freeform 16"/>
          <p:cNvSpPr/>
          <p:nvPr/>
        </p:nvSpPr>
        <p:spPr>
          <a:xfrm>
            <a:off x="11118124" y="1548567"/>
            <a:ext cx="2993603" cy="2772824"/>
          </a:xfrm>
          <a:custGeom>
            <a:avLst/>
            <a:gdLst/>
            <a:ahLst/>
            <a:cxnLst/>
            <a:rect l="l" t="t" r="r" b="b"/>
            <a:pathLst>
              <a:path w="2993602" h="2772824">
                <a:moveTo>
                  <a:pt x="0" y="0"/>
                </a:moveTo>
                <a:lnTo>
                  <a:pt x="2993602" y="0"/>
                </a:lnTo>
                <a:lnTo>
                  <a:pt x="2993602" y="2772825"/>
                </a:lnTo>
                <a:lnTo>
                  <a:pt x="0" y="277282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>
            <a:hlinkClick r:id="rId8" tooltip="https://classroomscreen.com/app/screen/w/4a3f4f33-5358-4fee-ad02-08297d84821f/g/d31fa2c5-ba3f-4d99-bd79-8f6da245fac5/s/57a9a5ba-c443-48d1-b561-97c8c52ddb01"/>
          </p:cNvPr>
          <p:cNvSpPr/>
          <p:nvPr/>
        </p:nvSpPr>
        <p:spPr>
          <a:xfrm>
            <a:off x="5000068" y="867528"/>
            <a:ext cx="5375373" cy="2067451"/>
          </a:xfrm>
          <a:custGeom>
            <a:avLst/>
            <a:gdLst/>
            <a:ahLst/>
            <a:cxnLst/>
            <a:rect l="l" t="t" r="r" b="b"/>
            <a:pathLst>
              <a:path w="5375373" h="2067451">
                <a:moveTo>
                  <a:pt x="0" y="0"/>
                </a:moveTo>
                <a:lnTo>
                  <a:pt x="5375373" y="0"/>
                </a:lnTo>
                <a:lnTo>
                  <a:pt x="5375373" y="2067452"/>
                </a:lnTo>
                <a:lnTo>
                  <a:pt x="0" y="206745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4999518" y="4522469"/>
            <a:ext cx="8288967" cy="11184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58"/>
              </a:lnSpc>
            </a:pPr>
            <a:r>
              <a:rPr lang="en-US" sz="7198" b="1">
                <a:solidFill>
                  <a:srgbClr val="121212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C'est parti !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7197644" y="9229726"/>
            <a:ext cx="275717" cy="30970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b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18</a:t>
            </a:r>
          </a:p>
        </p:txBody>
      </p:sp>
    </p:spTree>
  </p:cSld>
  <p:clrMapOvr>
    <a:masterClrMapping/>
  </p:clrMapOvr>
  <p:transition spd="slow">
    <p:push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BB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3781880" cy="1917573"/>
          </a:xfrm>
        </p:grpSpPr>
        <p:sp>
          <p:nvSpPr>
            <p:cNvPr id="3" name="Freeform 3"/>
            <p:cNvSpPr/>
            <p:nvPr/>
          </p:nvSpPr>
          <p:spPr>
            <a:xfrm>
              <a:off x="-26416" y="-127"/>
              <a:ext cx="3824044" cy="1917573"/>
            </a:xfrm>
            <a:custGeom>
              <a:avLst/>
              <a:gdLst/>
              <a:ahLst/>
              <a:cxnLst/>
              <a:rect l="l" t="t" r="r" b="b"/>
              <a:pathLst>
                <a:path w="3824044" h="1917573">
                  <a:moveTo>
                    <a:pt x="3802708" y="1574546"/>
                  </a:moveTo>
                  <a:cubicBezTo>
                    <a:pt x="3791151" y="1505839"/>
                    <a:pt x="3776546" y="1422146"/>
                    <a:pt x="3736541" y="1382141"/>
                  </a:cubicBezTo>
                  <a:cubicBezTo>
                    <a:pt x="3685741" y="1331341"/>
                    <a:pt x="3596968" y="1242441"/>
                    <a:pt x="3464634" y="1261872"/>
                  </a:cubicBezTo>
                  <a:cubicBezTo>
                    <a:pt x="3596841" y="1242441"/>
                    <a:pt x="3650562" y="1252982"/>
                    <a:pt x="3709109" y="1211961"/>
                  </a:cubicBezTo>
                  <a:cubicBezTo>
                    <a:pt x="3774641" y="1166114"/>
                    <a:pt x="3797882" y="1089914"/>
                    <a:pt x="3797882" y="942848"/>
                  </a:cubicBezTo>
                  <a:cubicBezTo>
                    <a:pt x="3797882" y="834898"/>
                    <a:pt x="3774641" y="709041"/>
                    <a:pt x="3681677" y="671322"/>
                  </a:cubicBezTo>
                  <a:cubicBezTo>
                    <a:pt x="3623003" y="647573"/>
                    <a:pt x="3546422" y="629412"/>
                    <a:pt x="3459681" y="630174"/>
                  </a:cubicBezTo>
                  <a:cubicBezTo>
                    <a:pt x="3687138" y="628396"/>
                    <a:pt x="3783404" y="483108"/>
                    <a:pt x="3782769" y="392811"/>
                  </a:cubicBezTo>
                  <a:cubicBezTo>
                    <a:pt x="3781372" y="218440"/>
                    <a:pt x="3749241" y="61214"/>
                    <a:pt x="3437710" y="20574"/>
                  </a:cubicBezTo>
                  <a:lnTo>
                    <a:pt x="3172788" y="0"/>
                  </a:lnTo>
                  <a:lnTo>
                    <a:pt x="668020" y="4572"/>
                  </a:lnTo>
                  <a:lnTo>
                    <a:pt x="447421" y="17526"/>
                  </a:lnTo>
                  <a:cubicBezTo>
                    <a:pt x="196596" y="23241"/>
                    <a:pt x="82296" y="175641"/>
                    <a:pt x="37846" y="287274"/>
                  </a:cubicBezTo>
                  <a:cubicBezTo>
                    <a:pt x="0" y="382270"/>
                    <a:pt x="65024" y="496189"/>
                    <a:pt x="95758" y="542798"/>
                  </a:cubicBezTo>
                  <a:cubicBezTo>
                    <a:pt x="154051" y="630936"/>
                    <a:pt x="254508" y="639064"/>
                    <a:pt x="403352" y="637921"/>
                  </a:cubicBezTo>
                  <a:cubicBezTo>
                    <a:pt x="234188" y="639191"/>
                    <a:pt x="196596" y="645541"/>
                    <a:pt x="107696" y="797941"/>
                  </a:cubicBezTo>
                  <a:cubicBezTo>
                    <a:pt x="86741" y="833882"/>
                    <a:pt x="81915" y="892937"/>
                    <a:pt x="82296" y="937641"/>
                  </a:cubicBezTo>
                  <a:cubicBezTo>
                    <a:pt x="82550" y="975614"/>
                    <a:pt x="78613" y="1043305"/>
                    <a:pt x="88011" y="1077595"/>
                  </a:cubicBezTo>
                  <a:cubicBezTo>
                    <a:pt x="133096" y="1242441"/>
                    <a:pt x="230251" y="1271016"/>
                    <a:pt x="408305" y="1269619"/>
                  </a:cubicBezTo>
                  <a:cubicBezTo>
                    <a:pt x="244856" y="1270889"/>
                    <a:pt x="131572" y="1289685"/>
                    <a:pt x="72644" y="1396238"/>
                  </a:cubicBezTo>
                  <a:cubicBezTo>
                    <a:pt x="49530" y="1438021"/>
                    <a:pt x="26035" y="1518666"/>
                    <a:pt x="30734" y="1591691"/>
                  </a:cubicBezTo>
                  <a:cubicBezTo>
                    <a:pt x="41910" y="1765935"/>
                    <a:pt x="145923" y="1839214"/>
                    <a:pt x="302006" y="1865757"/>
                  </a:cubicBezTo>
                  <a:cubicBezTo>
                    <a:pt x="479171" y="1895856"/>
                    <a:pt x="668020" y="1909572"/>
                    <a:pt x="668020" y="1909572"/>
                  </a:cubicBezTo>
                  <a:lnTo>
                    <a:pt x="3187520" y="1917573"/>
                  </a:lnTo>
                  <a:lnTo>
                    <a:pt x="3422851" y="1904492"/>
                  </a:lnTo>
                  <a:cubicBezTo>
                    <a:pt x="3533087" y="1890903"/>
                    <a:pt x="3618812" y="1869567"/>
                    <a:pt x="3681169" y="1837563"/>
                  </a:cubicBezTo>
                  <a:cubicBezTo>
                    <a:pt x="3785055" y="1784096"/>
                    <a:pt x="3824044" y="1700911"/>
                    <a:pt x="3802835" y="1574419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</p:grpSp>
      <p:sp>
        <p:nvSpPr>
          <p:cNvPr id="4" name="Freeform 4"/>
          <p:cNvSpPr/>
          <p:nvPr/>
        </p:nvSpPr>
        <p:spPr>
          <a:xfrm rot="606783">
            <a:off x="-2098542" y="4521225"/>
            <a:ext cx="6520569" cy="11531553"/>
          </a:xfrm>
          <a:custGeom>
            <a:avLst/>
            <a:gdLst/>
            <a:ahLst/>
            <a:cxnLst/>
            <a:rect l="l" t="t" r="r" b="b"/>
            <a:pathLst>
              <a:path w="6520569" h="11531553">
                <a:moveTo>
                  <a:pt x="0" y="0"/>
                </a:moveTo>
                <a:lnTo>
                  <a:pt x="6520569" y="0"/>
                </a:lnTo>
                <a:lnTo>
                  <a:pt x="6520569" y="11531554"/>
                </a:lnTo>
                <a:lnTo>
                  <a:pt x="0" y="115315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415440" flipH="1">
            <a:off x="15066476" y="-799401"/>
            <a:ext cx="6443048" cy="11695303"/>
          </a:xfrm>
          <a:custGeom>
            <a:avLst/>
            <a:gdLst/>
            <a:ahLst/>
            <a:cxnLst/>
            <a:rect l="l" t="t" r="r" b="b"/>
            <a:pathLst>
              <a:path w="6443048" h="11695302">
                <a:moveTo>
                  <a:pt x="6443048" y="0"/>
                </a:moveTo>
                <a:lnTo>
                  <a:pt x="0" y="0"/>
                </a:lnTo>
                <a:lnTo>
                  <a:pt x="0" y="11695302"/>
                </a:lnTo>
                <a:lnTo>
                  <a:pt x="6443048" y="11695302"/>
                </a:lnTo>
                <a:lnTo>
                  <a:pt x="644304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6" name="Group 6"/>
          <p:cNvGrpSpPr/>
          <p:nvPr/>
        </p:nvGrpSpPr>
        <p:grpSpPr>
          <a:xfrm rot="603448">
            <a:off x="16125147" y="8090029"/>
            <a:ext cx="1496640" cy="1342115"/>
            <a:chOff x="0" y="0"/>
            <a:chExt cx="2096008" cy="1879600"/>
          </a:xfrm>
        </p:grpSpPr>
        <p:sp>
          <p:nvSpPr>
            <p:cNvPr id="7" name="Freeform 7"/>
            <p:cNvSpPr/>
            <p:nvPr/>
          </p:nvSpPr>
          <p:spPr>
            <a:xfrm>
              <a:off x="-127" y="127"/>
              <a:ext cx="2096008" cy="1894840"/>
            </a:xfrm>
            <a:custGeom>
              <a:avLst/>
              <a:gdLst/>
              <a:ahLst/>
              <a:cxnLst/>
              <a:rect l="l" t="t" r="r" b="b"/>
              <a:pathLst>
                <a:path w="2096008" h="1894840">
                  <a:moveTo>
                    <a:pt x="2083435" y="478409"/>
                  </a:moveTo>
                  <a:cubicBezTo>
                    <a:pt x="2066671" y="339471"/>
                    <a:pt x="2079498" y="200660"/>
                    <a:pt x="2032635" y="132461"/>
                  </a:cubicBezTo>
                  <a:cubicBezTo>
                    <a:pt x="1973199" y="45720"/>
                    <a:pt x="1843151" y="19050"/>
                    <a:pt x="1715262" y="36703"/>
                  </a:cubicBezTo>
                  <a:cubicBezTo>
                    <a:pt x="1605534" y="51816"/>
                    <a:pt x="1577594" y="86233"/>
                    <a:pt x="1512189" y="179832"/>
                  </a:cubicBezTo>
                  <a:cubicBezTo>
                    <a:pt x="1461262" y="252603"/>
                    <a:pt x="1423289" y="403225"/>
                    <a:pt x="1423289" y="510032"/>
                  </a:cubicBezTo>
                  <a:cubicBezTo>
                    <a:pt x="1423289" y="372364"/>
                    <a:pt x="1439291" y="197739"/>
                    <a:pt x="1359789" y="116713"/>
                  </a:cubicBezTo>
                  <a:cubicBezTo>
                    <a:pt x="1298448" y="54102"/>
                    <a:pt x="1153287" y="68326"/>
                    <a:pt x="1067816" y="68326"/>
                  </a:cubicBezTo>
                  <a:cubicBezTo>
                    <a:pt x="994156" y="68326"/>
                    <a:pt x="883285" y="53340"/>
                    <a:pt x="826643" y="100965"/>
                  </a:cubicBezTo>
                  <a:cubicBezTo>
                    <a:pt x="732028" y="180340"/>
                    <a:pt x="712343" y="357632"/>
                    <a:pt x="712343" y="510032"/>
                  </a:cubicBezTo>
                  <a:cubicBezTo>
                    <a:pt x="712343" y="370332"/>
                    <a:pt x="695833" y="186309"/>
                    <a:pt x="623443" y="100965"/>
                  </a:cubicBezTo>
                  <a:cubicBezTo>
                    <a:pt x="569341" y="37211"/>
                    <a:pt x="475742" y="0"/>
                    <a:pt x="432308" y="0"/>
                  </a:cubicBezTo>
                  <a:cubicBezTo>
                    <a:pt x="331216" y="0"/>
                    <a:pt x="169799" y="59563"/>
                    <a:pt x="102870" y="132461"/>
                  </a:cubicBezTo>
                  <a:cubicBezTo>
                    <a:pt x="39878" y="201168"/>
                    <a:pt x="52070" y="305943"/>
                    <a:pt x="26670" y="446913"/>
                  </a:cubicBezTo>
                  <a:lnTo>
                    <a:pt x="13970" y="730885"/>
                  </a:lnTo>
                  <a:lnTo>
                    <a:pt x="1270" y="858139"/>
                  </a:lnTo>
                  <a:lnTo>
                    <a:pt x="1270" y="903478"/>
                  </a:lnTo>
                  <a:lnTo>
                    <a:pt x="0" y="1009142"/>
                  </a:lnTo>
                  <a:cubicBezTo>
                    <a:pt x="0" y="1009142"/>
                    <a:pt x="12700" y="1226820"/>
                    <a:pt x="25654" y="1410081"/>
                  </a:cubicBezTo>
                  <a:cubicBezTo>
                    <a:pt x="31369" y="1491742"/>
                    <a:pt x="90170" y="1621790"/>
                    <a:pt x="177546" y="1703070"/>
                  </a:cubicBezTo>
                  <a:cubicBezTo>
                    <a:pt x="286385" y="1804289"/>
                    <a:pt x="433959" y="1894840"/>
                    <a:pt x="673354" y="1877314"/>
                  </a:cubicBezTo>
                  <a:cubicBezTo>
                    <a:pt x="1193165" y="1839341"/>
                    <a:pt x="1358900" y="1877314"/>
                    <a:pt x="1591437" y="1847088"/>
                  </a:cubicBezTo>
                  <a:cubicBezTo>
                    <a:pt x="1814830" y="1818005"/>
                    <a:pt x="1991995" y="1683893"/>
                    <a:pt x="2030984" y="1457198"/>
                  </a:cubicBezTo>
                  <a:cubicBezTo>
                    <a:pt x="2069973" y="1230503"/>
                    <a:pt x="2095373" y="1025398"/>
                    <a:pt x="2095373" y="1025398"/>
                  </a:cubicBezTo>
                  <a:lnTo>
                    <a:pt x="2096008" y="938657"/>
                  </a:lnTo>
                  <a:lnTo>
                    <a:pt x="2096008" y="730885"/>
                  </a:lnTo>
                  <a:lnTo>
                    <a:pt x="2083308" y="478409"/>
                  </a:lnTo>
                  <a:close/>
                </a:path>
              </a:pathLst>
            </a:custGeom>
            <a:solidFill>
              <a:srgbClr val="D66A2E"/>
            </a:solidFill>
          </p:spPr>
        </p:sp>
      </p:grpSp>
      <p:grpSp>
        <p:nvGrpSpPr>
          <p:cNvPr id="8" name="Group 8"/>
          <p:cNvGrpSpPr/>
          <p:nvPr/>
        </p:nvGrpSpPr>
        <p:grpSpPr>
          <a:xfrm rot="-666851">
            <a:off x="664442" y="917745"/>
            <a:ext cx="1730911" cy="1805785"/>
            <a:chOff x="0" y="0"/>
            <a:chExt cx="1746885" cy="1822450"/>
          </a:xfrm>
        </p:grpSpPr>
        <p:sp>
          <p:nvSpPr>
            <p:cNvPr id="9" name="Freeform 9"/>
            <p:cNvSpPr/>
            <p:nvPr/>
          </p:nvSpPr>
          <p:spPr>
            <a:xfrm>
              <a:off x="-254" y="-6858"/>
              <a:ext cx="1749933" cy="1830070"/>
            </a:xfrm>
            <a:custGeom>
              <a:avLst/>
              <a:gdLst/>
              <a:ahLst/>
              <a:cxnLst/>
              <a:rect l="l" t="t" r="r" b="b"/>
              <a:pathLst>
                <a:path w="1749933" h="1830070">
                  <a:moveTo>
                    <a:pt x="16383" y="882777"/>
                  </a:moveTo>
                  <a:lnTo>
                    <a:pt x="20066" y="1034923"/>
                  </a:lnTo>
                  <a:lnTo>
                    <a:pt x="21844" y="1245235"/>
                  </a:lnTo>
                  <a:lnTo>
                    <a:pt x="22733" y="1345692"/>
                  </a:lnTo>
                  <a:lnTo>
                    <a:pt x="23876" y="1482979"/>
                  </a:lnTo>
                  <a:cubicBezTo>
                    <a:pt x="24765" y="1579499"/>
                    <a:pt x="51689" y="1757172"/>
                    <a:pt x="153416" y="1781683"/>
                  </a:cubicBezTo>
                  <a:cubicBezTo>
                    <a:pt x="211582" y="1795653"/>
                    <a:pt x="300482" y="1818513"/>
                    <a:pt x="364617" y="1818005"/>
                  </a:cubicBezTo>
                  <a:cubicBezTo>
                    <a:pt x="364617" y="1818005"/>
                    <a:pt x="433197" y="1830070"/>
                    <a:pt x="533273" y="1829308"/>
                  </a:cubicBezTo>
                  <a:lnTo>
                    <a:pt x="711708" y="1827784"/>
                  </a:lnTo>
                  <a:lnTo>
                    <a:pt x="1017651" y="1825117"/>
                  </a:lnTo>
                  <a:lnTo>
                    <a:pt x="1131697" y="1824101"/>
                  </a:lnTo>
                  <a:cubicBezTo>
                    <a:pt x="1272413" y="1822831"/>
                    <a:pt x="1245997" y="1823085"/>
                    <a:pt x="1352550" y="1809496"/>
                  </a:cubicBezTo>
                  <a:cubicBezTo>
                    <a:pt x="1448689" y="1797177"/>
                    <a:pt x="1537589" y="1769745"/>
                    <a:pt x="1537589" y="1769745"/>
                  </a:cubicBezTo>
                  <a:cubicBezTo>
                    <a:pt x="1568831" y="1743456"/>
                    <a:pt x="1665224" y="1658620"/>
                    <a:pt x="1687322" y="1624203"/>
                  </a:cubicBezTo>
                  <a:cubicBezTo>
                    <a:pt x="1727835" y="1560830"/>
                    <a:pt x="1726057" y="1526921"/>
                    <a:pt x="1737995" y="1442974"/>
                  </a:cubicBezTo>
                  <a:cubicBezTo>
                    <a:pt x="1749933" y="1359027"/>
                    <a:pt x="1736598" y="1275334"/>
                    <a:pt x="1736598" y="1275334"/>
                  </a:cubicBezTo>
                  <a:cubicBezTo>
                    <a:pt x="1736598" y="1275334"/>
                    <a:pt x="1736090" y="1209421"/>
                    <a:pt x="1735328" y="1130300"/>
                  </a:cubicBezTo>
                  <a:cubicBezTo>
                    <a:pt x="1734566" y="1051179"/>
                    <a:pt x="1747012" y="1015492"/>
                    <a:pt x="1747012" y="1015492"/>
                  </a:cubicBezTo>
                  <a:lnTo>
                    <a:pt x="1742567" y="777240"/>
                  </a:lnTo>
                  <a:cubicBezTo>
                    <a:pt x="1742567" y="777240"/>
                    <a:pt x="1729105" y="687451"/>
                    <a:pt x="1728597" y="629158"/>
                  </a:cubicBezTo>
                  <a:cubicBezTo>
                    <a:pt x="1728089" y="570865"/>
                    <a:pt x="1740027" y="485775"/>
                    <a:pt x="1740027" y="485775"/>
                  </a:cubicBezTo>
                  <a:lnTo>
                    <a:pt x="1738249" y="285242"/>
                  </a:lnTo>
                  <a:cubicBezTo>
                    <a:pt x="1711960" y="179578"/>
                    <a:pt x="1689354" y="109601"/>
                    <a:pt x="1616837" y="61595"/>
                  </a:cubicBezTo>
                  <a:cubicBezTo>
                    <a:pt x="1573276" y="32766"/>
                    <a:pt x="1495806" y="29083"/>
                    <a:pt x="1439672" y="29591"/>
                  </a:cubicBezTo>
                  <a:cubicBezTo>
                    <a:pt x="1439672" y="29591"/>
                    <a:pt x="1354074" y="42926"/>
                    <a:pt x="1278509" y="30988"/>
                  </a:cubicBezTo>
                  <a:cubicBezTo>
                    <a:pt x="1202563" y="18923"/>
                    <a:pt x="1105027" y="32512"/>
                    <a:pt x="1105027" y="32512"/>
                  </a:cubicBezTo>
                  <a:lnTo>
                    <a:pt x="1028319" y="20447"/>
                  </a:lnTo>
                  <a:lnTo>
                    <a:pt x="684149" y="23368"/>
                  </a:lnTo>
                  <a:cubicBezTo>
                    <a:pt x="684149" y="23368"/>
                    <a:pt x="592963" y="11430"/>
                    <a:pt x="535813" y="11938"/>
                  </a:cubicBezTo>
                  <a:cubicBezTo>
                    <a:pt x="478663" y="12446"/>
                    <a:pt x="453136" y="0"/>
                    <a:pt x="397383" y="13081"/>
                  </a:cubicBezTo>
                  <a:cubicBezTo>
                    <a:pt x="341630" y="26289"/>
                    <a:pt x="284099" y="23495"/>
                    <a:pt x="238760" y="41021"/>
                  </a:cubicBezTo>
                  <a:cubicBezTo>
                    <a:pt x="193675" y="58420"/>
                    <a:pt x="139954" y="96393"/>
                    <a:pt x="104140" y="127508"/>
                  </a:cubicBezTo>
                  <a:cubicBezTo>
                    <a:pt x="52705" y="172212"/>
                    <a:pt x="63246" y="228981"/>
                    <a:pt x="38862" y="293878"/>
                  </a:cubicBezTo>
                  <a:cubicBezTo>
                    <a:pt x="21590" y="339979"/>
                    <a:pt x="0" y="448183"/>
                    <a:pt x="254" y="481203"/>
                  </a:cubicBezTo>
                  <a:cubicBezTo>
                    <a:pt x="508" y="514223"/>
                    <a:pt x="16383" y="882777"/>
                    <a:pt x="16383" y="882777"/>
                  </a:cubicBezTo>
                  <a:close/>
                  <a:moveTo>
                    <a:pt x="148717" y="381000"/>
                  </a:moveTo>
                  <a:cubicBezTo>
                    <a:pt x="169926" y="323342"/>
                    <a:pt x="160782" y="272923"/>
                    <a:pt x="205359" y="233299"/>
                  </a:cubicBezTo>
                  <a:cubicBezTo>
                    <a:pt x="236474" y="205613"/>
                    <a:pt x="283210" y="171958"/>
                    <a:pt x="322326" y="156464"/>
                  </a:cubicBezTo>
                  <a:cubicBezTo>
                    <a:pt x="361696" y="140843"/>
                    <a:pt x="411607" y="143383"/>
                    <a:pt x="460121" y="131699"/>
                  </a:cubicBezTo>
                  <a:cubicBezTo>
                    <a:pt x="508508" y="120015"/>
                    <a:pt x="530733" y="131064"/>
                    <a:pt x="580390" y="130683"/>
                  </a:cubicBezTo>
                  <a:cubicBezTo>
                    <a:pt x="630047" y="130302"/>
                    <a:pt x="709168" y="140843"/>
                    <a:pt x="709168" y="140843"/>
                  </a:cubicBezTo>
                  <a:lnTo>
                    <a:pt x="1008126" y="138303"/>
                  </a:lnTo>
                  <a:lnTo>
                    <a:pt x="1074801" y="148971"/>
                  </a:lnTo>
                  <a:cubicBezTo>
                    <a:pt x="1074801" y="148971"/>
                    <a:pt x="1159510" y="136906"/>
                    <a:pt x="1225423" y="147701"/>
                  </a:cubicBezTo>
                  <a:cubicBezTo>
                    <a:pt x="1291082" y="158369"/>
                    <a:pt x="1365377" y="146558"/>
                    <a:pt x="1365377" y="146558"/>
                  </a:cubicBezTo>
                  <a:cubicBezTo>
                    <a:pt x="1414145" y="146177"/>
                    <a:pt x="1481455" y="149479"/>
                    <a:pt x="1519301" y="175133"/>
                  </a:cubicBezTo>
                  <a:cubicBezTo>
                    <a:pt x="1582293" y="217805"/>
                    <a:pt x="1601978" y="280035"/>
                    <a:pt x="1624838" y="373888"/>
                  </a:cubicBezTo>
                  <a:lnTo>
                    <a:pt x="1626362" y="552069"/>
                  </a:lnTo>
                  <a:cubicBezTo>
                    <a:pt x="1626362" y="552069"/>
                    <a:pt x="1615948" y="627634"/>
                    <a:pt x="1616456" y="679450"/>
                  </a:cubicBezTo>
                  <a:cubicBezTo>
                    <a:pt x="1616964" y="731266"/>
                    <a:pt x="1628648" y="811022"/>
                    <a:pt x="1628648" y="811022"/>
                  </a:cubicBezTo>
                  <a:lnTo>
                    <a:pt x="1632585" y="991616"/>
                  </a:lnTo>
                  <a:cubicBezTo>
                    <a:pt x="1632585" y="991616"/>
                    <a:pt x="1621790" y="1023366"/>
                    <a:pt x="1622425" y="1093724"/>
                  </a:cubicBezTo>
                  <a:cubicBezTo>
                    <a:pt x="1623060" y="1164082"/>
                    <a:pt x="1623568" y="1222629"/>
                    <a:pt x="1623568" y="1222629"/>
                  </a:cubicBezTo>
                  <a:cubicBezTo>
                    <a:pt x="1623568" y="1222629"/>
                    <a:pt x="1635252" y="1297051"/>
                    <a:pt x="1624838" y="1371600"/>
                  </a:cubicBezTo>
                  <a:cubicBezTo>
                    <a:pt x="1614424" y="1446149"/>
                    <a:pt x="1616075" y="1476375"/>
                    <a:pt x="1580896" y="1532636"/>
                  </a:cubicBezTo>
                  <a:cubicBezTo>
                    <a:pt x="1561719" y="1563243"/>
                    <a:pt x="1478026" y="1638681"/>
                    <a:pt x="1450848" y="1661922"/>
                  </a:cubicBezTo>
                  <a:cubicBezTo>
                    <a:pt x="1450848" y="1661922"/>
                    <a:pt x="1373505" y="1686306"/>
                    <a:pt x="1290066" y="1697101"/>
                  </a:cubicBezTo>
                  <a:cubicBezTo>
                    <a:pt x="1197483" y="1709166"/>
                    <a:pt x="1220470" y="1709039"/>
                    <a:pt x="1098296" y="1710055"/>
                  </a:cubicBezTo>
                  <a:lnTo>
                    <a:pt x="999236" y="1710944"/>
                  </a:lnTo>
                  <a:lnTo>
                    <a:pt x="733425" y="1713230"/>
                  </a:lnTo>
                  <a:cubicBezTo>
                    <a:pt x="733425" y="1713230"/>
                    <a:pt x="665353" y="1713865"/>
                    <a:pt x="578485" y="1714500"/>
                  </a:cubicBezTo>
                  <a:cubicBezTo>
                    <a:pt x="491617" y="1715262"/>
                    <a:pt x="431927" y="1704467"/>
                    <a:pt x="431927" y="1704467"/>
                  </a:cubicBezTo>
                  <a:cubicBezTo>
                    <a:pt x="376174" y="1704975"/>
                    <a:pt x="298958" y="1684655"/>
                    <a:pt x="248412" y="1672209"/>
                  </a:cubicBezTo>
                  <a:cubicBezTo>
                    <a:pt x="160020" y="1650365"/>
                    <a:pt x="136525" y="1492631"/>
                    <a:pt x="135763" y="1406779"/>
                  </a:cubicBezTo>
                  <a:lnTo>
                    <a:pt x="134747" y="1284732"/>
                  </a:lnTo>
                  <a:lnTo>
                    <a:pt x="133985" y="1195578"/>
                  </a:lnTo>
                  <a:lnTo>
                    <a:pt x="132334" y="1008634"/>
                  </a:lnTo>
                  <a:lnTo>
                    <a:pt x="129032" y="904494"/>
                  </a:lnTo>
                  <a:cubicBezTo>
                    <a:pt x="129032" y="904494"/>
                    <a:pt x="115189" y="576961"/>
                    <a:pt x="114935" y="547751"/>
                  </a:cubicBezTo>
                  <a:cubicBezTo>
                    <a:pt x="114681" y="518414"/>
                    <a:pt x="133350" y="422402"/>
                    <a:pt x="148590" y="381127"/>
                  </a:cubicBezTo>
                  <a:close/>
                </a:path>
              </a:pathLst>
            </a:custGeom>
            <a:solidFill>
              <a:srgbClr val="D66A2E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2553167" y="450078"/>
            <a:ext cx="4663440" cy="1157247"/>
            <a:chOff x="0" y="0"/>
            <a:chExt cx="2922270" cy="725170"/>
          </a:xfrm>
        </p:grpSpPr>
        <p:sp>
          <p:nvSpPr>
            <p:cNvPr id="11" name="Freeform 11"/>
            <p:cNvSpPr/>
            <p:nvPr/>
          </p:nvSpPr>
          <p:spPr>
            <a:xfrm>
              <a:off x="139700" y="182880"/>
              <a:ext cx="2645410" cy="356870"/>
            </a:xfrm>
            <a:custGeom>
              <a:avLst/>
              <a:gdLst/>
              <a:ahLst/>
              <a:cxnLst/>
              <a:rect l="l" t="t" r="r" b="b"/>
              <a:pathLst>
                <a:path w="2645410" h="356870">
                  <a:moveTo>
                    <a:pt x="716280" y="185420"/>
                  </a:moveTo>
                  <a:cubicBezTo>
                    <a:pt x="720090" y="199390"/>
                    <a:pt x="716280" y="240030"/>
                    <a:pt x="716280" y="240030"/>
                  </a:cubicBezTo>
                  <a:cubicBezTo>
                    <a:pt x="708660" y="261620"/>
                    <a:pt x="697230" y="279400"/>
                    <a:pt x="680720" y="293370"/>
                  </a:cubicBezTo>
                  <a:cubicBezTo>
                    <a:pt x="652780" y="317500"/>
                    <a:pt x="623570" y="328930"/>
                    <a:pt x="572770" y="344170"/>
                  </a:cubicBezTo>
                  <a:cubicBezTo>
                    <a:pt x="528320" y="356870"/>
                    <a:pt x="487680" y="345440"/>
                    <a:pt x="487680" y="345440"/>
                  </a:cubicBezTo>
                  <a:lnTo>
                    <a:pt x="487680" y="7620"/>
                  </a:lnTo>
                  <a:cubicBezTo>
                    <a:pt x="487680" y="7620"/>
                    <a:pt x="533400" y="5080"/>
                    <a:pt x="591820" y="26670"/>
                  </a:cubicBezTo>
                  <a:cubicBezTo>
                    <a:pt x="626110" y="39370"/>
                    <a:pt x="668020" y="46990"/>
                    <a:pt x="694690" y="91440"/>
                  </a:cubicBezTo>
                  <a:cubicBezTo>
                    <a:pt x="721360" y="130810"/>
                    <a:pt x="712470" y="171450"/>
                    <a:pt x="716280" y="185420"/>
                  </a:cubicBezTo>
                  <a:close/>
                  <a:moveTo>
                    <a:pt x="1186180" y="86360"/>
                  </a:moveTo>
                  <a:cubicBezTo>
                    <a:pt x="1158240" y="41910"/>
                    <a:pt x="1117600" y="34290"/>
                    <a:pt x="1083310" y="21590"/>
                  </a:cubicBezTo>
                  <a:cubicBezTo>
                    <a:pt x="1024890" y="0"/>
                    <a:pt x="979170" y="21590"/>
                    <a:pt x="979170" y="21590"/>
                  </a:cubicBezTo>
                  <a:lnTo>
                    <a:pt x="990600" y="339090"/>
                  </a:lnTo>
                  <a:cubicBezTo>
                    <a:pt x="990600" y="339090"/>
                    <a:pt x="1018540" y="351790"/>
                    <a:pt x="1064260" y="337820"/>
                  </a:cubicBezTo>
                  <a:cubicBezTo>
                    <a:pt x="1115060" y="322580"/>
                    <a:pt x="1144270" y="311150"/>
                    <a:pt x="1172210" y="287020"/>
                  </a:cubicBezTo>
                  <a:cubicBezTo>
                    <a:pt x="1187450" y="273050"/>
                    <a:pt x="1188720" y="255270"/>
                    <a:pt x="1196340" y="233680"/>
                  </a:cubicBezTo>
                  <a:cubicBezTo>
                    <a:pt x="1196340" y="233680"/>
                    <a:pt x="1200150" y="189230"/>
                    <a:pt x="1196340" y="173990"/>
                  </a:cubicBezTo>
                  <a:cubicBezTo>
                    <a:pt x="1191260" y="161290"/>
                    <a:pt x="1210310" y="125730"/>
                    <a:pt x="1186180" y="86360"/>
                  </a:cubicBezTo>
                  <a:close/>
                  <a:moveTo>
                    <a:pt x="1666240" y="97790"/>
                  </a:moveTo>
                  <a:cubicBezTo>
                    <a:pt x="1639570" y="53340"/>
                    <a:pt x="1609090" y="45720"/>
                    <a:pt x="1574800" y="33020"/>
                  </a:cubicBezTo>
                  <a:cubicBezTo>
                    <a:pt x="1516380" y="11430"/>
                    <a:pt x="1470660" y="13970"/>
                    <a:pt x="1470660" y="13970"/>
                  </a:cubicBezTo>
                  <a:lnTo>
                    <a:pt x="1459230" y="341630"/>
                  </a:lnTo>
                  <a:cubicBezTo>
                    <a:pt x="1459230" y="341630"/>
                    <a:pt x="1515110" y="349250"/>
                    <a:pt x="1560830" y="335280"/>
                  </a:cubicBezTo>
                  <a:cubicBezTo>
                    <a:pt x="1611630" y="320040"/>
                    <a:pt x="1635760" y="322580"/>
                    <a:pt x="1663700" y="298450"/>
                  </a:cubicBezTo>
                  <a:cubicBezTo>
                    <a:pt x="1678940" y="284480"/>
                    <a:pt x="1680210" y="266700"/>
                    <a:pt x="1687830" y="245110"/>
                  </a:cubicBezTo>
                  <a:cubicBezTo>
                    <a:pt x="1687830" y="245110"/>
                    <a:pt x="1691640" y="205740"/>
                    <a:pt x="1687830" y="190500"/>
                  </a:cubicBezTo>
                  <a:cubicBezTo>
                    <a:pt x="1684020" y="175260"/>
                    <a:pt x="1689100" y="137160"/>
                    <a:pt x="1666240" y="97790"/>
                  </a:cubicBezTo>
                  <a:close/>
                  <a:moveTo>
                    <a:pt x="2162810" y="182880"/>
                  </a:moveTo>
                  <a:cubicBezTo>
                    <a:pt x="2166620" y="168910"/>
                    <a:pt x="2162810" y="123190"/>
                    <a:pt x="2162810" y="123190"/>
                  </a:cubicBezTo>
                  <a:cubicBezTo>
                    <a:pt x="2155190" y="101600"/>
                    <a:pt x="2155190" y="83820"/>
                    <a:pt x="2138680" y="69850"/>
                  </a:cubicBezTo>
                  <a:cubicBezTo>
                    <a:pt x="2110740" y="45720"/>
                    <a:pt x="2081530" y="34290"/>
                    <a:pt x="2030730" y="19050"/>
                  </a:cubicBezTo>
                  <a:cubicBezTo>
                    <a:pt x="1986280" y="5080"/>
                    <a:pt x="1957070" y="17780"/>
                    <a:pt x="1957070" y="17780"/>
                  </a:cubicBezTo>
                  <a:lnTo>
                    <a:pt x="1945640" y="335280"/>
                  </a:lnTo>
                  <a:cubicBezTo>
                    <a:pt x="1945640" y="335280"/>
                    <a:pt x="1991360" y="356870"/>
                    <a:pt x="2049780" y="335280"/>
                  </a:cubicBezTo>
                  <a:cubicBezTo>
                    <a:pt x="2084070" y="322580"/>
                    <a:pt x="2125980" y="314960"/>
                    <a:pt x="2152650" y="270510"/>
                  </a:cubicBezTo>
                  <a:cubicBezTo>
                    <a:pt x="2178050" y="233680"/>
                    <a:pt x="2159000" y="196850"/>
                    <a:pt x="2162810" y="182880"/>
                  </a:cubicBezTo>
                  <a:close/>
                  <a:moveTo>
                    <a:pt x="2641600" y="135890"/>
                  </a:moveTo>
                  <a:cubicBezTo>
                    <a:pt x="2633980" y="115570"/>
                    <a:pt x="2633980" y="99060"/>
                    <a:pt x="2618740" y="86360"/>
                  </a:cubicBezTo>
                  <a:cubicBezTo>
                    <a:pt x="2592070" y="63500"/>
                    <a:pt x="2570480" y="66040"/>
                    <a:pt x="2522220" y="52070"/>
                  </a:cubicBezTo>
                  <a:cubicBezTo>
                    <a:pt x="2480310" y="39370"/>
                    <a:pt x="2426970" y="46990"/>
                    <a:pt x="2426970" y="46990"/>
                  </a:cubicBezTo>
                  <a:lnTo>
                    <a:pt x="2437130" y="349250"/>
                  </a:lnTo>
                  <a:cubicBezTo>
                    <a:pt x="2437130" y="349250"/>
                    <a:pt x="2480310" y="351790"/>
                    <a:pt x="2536190" y="331470"/>
                  </a:cubicBezTo>
                  <a:cubicBezTo>
                    <a:pt x="2569210" y="320040"/>
                    <a:pt x="2597150" y="312420"/>
                    <a:pt x="2622550" y="271780"/>
                  </a:cubicBezTo>
                  <a:cubicBezTo>
                    <a:pt x="2645410" y="236220"/>
                    <a:pt x="2637790" y="198120"/>
                    <a:pt x="2641600" y="184150"/>
                  </a:cubicBezTo>
                  <a:cubicBezTo>
                    <a:pt x="2644140" y="172720"/>
                    <a:pt x="2640330" y="135890"/>
                    <a:pt x="2641600" y="135890"/>
                  </a:cubicBezTo>
                  <a:close/>
                  <a:moveTo>
                    <a:pt x="209550" y="86360"/>
                  </a:moveTo>
                  <a:cubicBezTo>
                    <a:pt x="181610" y="41910"/>
                    <a:pt x="142240" y="26670"/>
                    <a:pt x="105410" y="21590"/>
                  </a:cubicBezTo>
                  <a:cubicBezTo>
                    <a:pt x="39370" y="12700"/>
                    <a:pt x="0" y="12700"/>
                    <a:pt x="0" y="12700"/>
                  </a:cubicBezTo>
                  <a:lnTo>
                    <a:pt x="11430" y="340360"/>
                  </a:lnTo>
                  <a:cubicBezTo>
                    <a:pt x="11430" y="340360"/>
                    <a:pt x="40640" y="353060"/>
                    <a:pt x="85090" y="339090"/>
                  </a:cubicBezTo>
                  <a:cubicBezTo>
                    <a:pt x="137160" y="323850"/>
                    <a:pt x="166370" y="312420"/>
                    <a:pt x="194310" y="288290"/>
                  </a:cubicBezTo>
                  <a:cubicBezTo>
                    <a:pt x="210820" y="274320"/>
                    <a:pt x="210820" y="256540"/>
                    <a:pt x="218440" y="234950"/>
                  </a:cubicBezTo>
                  <a:cubicBezTo>
                    <a:pt x="218440" y="234950"/>
                    <a:pt x="233680" y="190500"/>
                    <a:pt x="229870" y="176530"/>
                  </a:cubicBezTo>
                  <a:cubicBezTo>
                    <a:pt x="224790" y="161290"/>
                    <a:pt x="233680" y="124460"/>
                    <a:pt x="209550" y="86360"/>
                  </a:cubicBezTo>
                  <a:close/>
                </a:path>
              </a:pathLst>
            </a:custGeom>
            <a:solidFill>
              <a:srgbClr val="BEE1D3"/>
            </a:solidFill>
          </p:spPr>
        </p:sp>
      </p:grpSp>
      <p:sp>
        <p:nvSpPr>
          <p:cNvPr id="12" name="Freeform 12"/>
          <p:cNvSpPr/>
          <p:nvPr/>
        </p:nvSpPr>
        <p:spPr>
          <a:xfrm rot="-511737">
            <a:off x="15134797" y="8677564"/>
            <a:ext cx="828579" cy="818032"/>
          </a:xfrm>
          <a:custGeom>
            <a:avLst/>
            <a:gdLst/>
            <a:ahLst/>
            <a:cxnLst/>
            <a:rect l="l" t="t" r="r" b="b"/>
            <a:pathLst>
              <a:path w="828578" h="818032">
                <a:moveTo>
                  <a:pt x="0" y="0"/>
                </a:moveTo>
                <a:lnTo>
                  <a:pt x="828578" y="0"/>
                </a:lnTo>
                <a:lnTo>
                  <a:pt x="828578" y="818032"/>
                </a:lnTo>
                <a:lnTo>
                  <a:pt x="0" y="8180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3284192">
            <a:off x="12234239" y="504323"/>
            <a:ext cx="778152" cy="1266224"/>
          </a:xfrm>
          <a:custGeom>
            <a:avLst/>
            <a:gdLst/>
            <a:ahLst/>
            <a:cxnLst/>
            <a:rect l="l" t="t" r="r" b="b"/>
            <a:pathLst>
              <a:path w="778152" h="1266224">
                <a:moveTo>
                  <a:pt x="0" y="0"/>
                </a:moveTo>
                <a:lnTo>
                  <a:pt x="778152" y="0"/>
                </a:lnTo>
                <a:lnTo>
                  <a:pt x="778152" y="1266225"/>
                </a:lnTo>
                <a:lnTo>
                  <a:pt x="0" y="126622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8588783">
            <a:off x="2790091" y="4288487"/>
            <a:ext cx="716364" cy="1028720"/>
          </a:xfrm>
          <a:custGeom>
            <a:avLst/>
            <a:gdLst/>
            <a:ahLst/>
            <a:cxnLst/>
            <a:rect l="l" t="t" r="r" b="b"/>
            <a:pathLst>
              <a:path w="716364" h="1028720">
                <a:moveTo>
                  <a:pt x="0" y="0"/>
                </a:moveTo>
                <a:lnTo>
                  <a:pt x="716364" y="0"/>
                </a:lnTo>
                <a:lnTo>
                  <a:pt x="716364" y="1028721"/>
                </a:lnTo>
                <a:lnTo>
                  <a:pt x="0" y="102872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3485639" y="1711356"/>
            <a:ext cx="1399248" cy="1296053"/>
          </a:xfrm>
          <a:custGeom>
            <a:avLst/>
            <a:gdLst/>
            <a:ahLst/>
            <a:cxnLst/>
            <a:rect l="l" t="t" r="r" b="b"/>
            <a:pathLst>
              <a:path w="1399248" h="1296053">
                <a:moveTo>
                  <a:pt x="0" y="0"/>
                </a:moveTo>
                <a:lnTo>
                  <a:pt x="1399248" y="0"/>
                </a:lnTo>
                <a:lnTo>
                  <a:pt x="1399248" y="1296053"/>
                </a:lnTo>
                <a:lnTo>
                  <a:pt x="0" y="129605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3374472" y="3425450"/>
            <a:ext cx="1487069" cy="1377399"/>
          </a:xfrm>
          <a:custGeom>
            <a:avLst/>
            <a:gdLst/>
            <a:ahLst/>
            <a:cxnLst/>
            <a:rect l="l" t="t" r="r" b="b"/>
            <a:pathLst>
              <a:path w="1487069" h="1377398">
                <a:moveTo>
                  <a:pt x="0" y="0"/>
                </a:moveTo>
                <a:lnTo>
                  <a:pt x="1487069" y="0"/>
                </a:lnTo>
                <a:lnTo>
                  <a:pt x="1487069" y="1377397"/>
                </a:lnTo>
                <a:lnTo>
                  <a:pt x="0" y="137739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2105144" y="1616537"/>
            <a:ext cx="1485691" cy="1485691"/>
          </a:xfrm>
          <a:custGeom>
            <a:avLst/>
            <a:gdLst/>
            <a:ahLst/>
            <a:cxnLst/>
            <a:rect l="l" t="t" r="r" b="b"/>
            <a:pathLst>
              <a:path w="1485691" h="1485691">
                <a:moveTo>
                  <a:pt x="0" y="0"/>
                </a:moveTo>
                <a:lnTo>
                  <a:pt x="1485691" y="0"/>
                </a:lnTo>
                <a:lnTo>
                  <a:pt x="1485691" y="1485691"/>
                </a:lnTo>
                <a:lnTo>
                  <a:pt x="0" y="148569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2105144" y="3295483"/>
            <a:ext cx="1485691" cy="1485691"/>
          </a:xfrm>
          <a:custGeom>
            <a:avLst/>
            <a:gdLst/>
            <a:ahLst/>
            <a:cxnLst/>
            <a:rect l="l" t="t" r="r" b="b"/>
            <a:pathLst>
              <a:path w="1485691" h="1485691">
                <a:moveTo>
                  <a:pt x="0" y="0"/>
                </a:moveTo>
                <a:lnTo>
                  <a:pt x="1485691" y="0"/>
                </a:lnTo>
                <a:lnTo>
                  <a:pt x="1485691" y="1485692"/>
                </a:lnTo>
                <a:lnTo>
                  <a:pt x="0" y="148569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3374367" y="5221947"/>
            <a:ext cx="1487175" cy="1377496"/>
          </a:xfrm>
          <a:custGeom>
            <a:avLst/>
            <a:gdLst/>
            <a:ahLst/>
            <a:cxnLst/>
            <a:rect l="l" t="t" r="r" b="b"/>
            <a:pathLst>
              <a:path w="1487175" h="1377496">
                <a:moveTo>
                  <a:pt x="0" y="0"/>
                </a:moveTo>
                <a:lnTo>
                  <a:pt x="1487175" y="0"/>
                </a:lnTo>
                <a:lnTo>
                  <a:pt x="1487175" y="1377497"/>
                </a:lnTo>
                <a:lnTo>
                  <a:pt x="0" y="137749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5549087" y="5048251"/>
            <a:ext cx="1530032" cy="1530032"/>
          </a:xfrm>
          <a:custGeom>
            <a:avLst/>
            <a:gdLst/>
            <a:ahLst/>
            <a:cxnLst/>
            <a:rect l="l" t="t" r="r" b="b"/>
            <a:pathLst>
              <a:path w="1530032" h="1530032">
                <a:moveTo>
                  <a:pt x="0" y="0"/>
                </a:moveTo>
                <a:lnTo>
                  <a:pt x="1530032" y="0"/>
                </a:lnTo>
                <a:lnTo>
                  <a:pt x="1530032" y="1530032"/>
                </a:lnTo>
                <a:lnTo>
                  <a:pt x="0" y="153003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3314639" y="7039972"/>
            <a:ext cx="1546903" cy="1432819"/>
          </a:xfrm>
          <a:custGeom>
            <a:avLst/>
            <a:gdLst/>
            <a:ahLst/>
            <a:cxnLst/>
            <a:rect l="l" t="t" r="r" b="b"/>
            <a:pathLst>
              <a:path w="1546902" h="1432818">
                <a:moveTo>
                  <a:pt x="0" y="0"/>
                </a:moveTo>
                <a:lnTo>
                  <a:pt x="1546902" y="0"/>
                </a:lnTo>
                <a:lnTo>
                  <a:pt x="1546902" y="1432819"/>
                </a:lnTo>
                <a:lnTo>
                  <a:pt x="0" y="143281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5806233" y="7167577"/>
            <a:ext cx="1453067" cy="1453067"/>
          </a:xfrm>
          <a:custGeom>
            <a:avLst/>
            <a:gdLst/>
            <a:ahLst/>
            <a:cxnLst/>
            <a:rect l="l" t="t" r="r" b="b"/>
            <a:pathLst>
              <a:path w="1453066" h="1453066">
                <a:moveTo>
                  <a:pt x="0" y="0"/>
                </a:moveTo>
                <a:lnTo>
                  <a:pt x="1453066" y="0"/>
                </a:lnTo>
                <a:lnTo>
                  <a:pt x="1453066" y="1453066"/>
                </a:lnTo>
                <a:lnTo>
                  <a:pt x="0" y="1453066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5262544" y="1677762"/>
            <a:ext cx="6461601" cy="1271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40"/>
              </a:lnSpc>
            </a:pPr>
            <a:r>
              <a:rPr lang="en-US" sz="7600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Atelier Badge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857108" y="3396272"/>
            <a:ext cx="6631906" cy="12711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640"/>
              </a:lnSpc>
            </a:pPr>
            <a:r>
              <a:rPr lang="en-US" sz="7600" b="1" dirty="0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Jeu du Bingo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857108" y="5362654"/>
            <a:ext cx="10557260" cy="12227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220"/>
              </a:lnSpc>
            </a:pPr>
            <a:r>
              <a:rPr lang="en-US" sz="7300" b="1" dirty="0" err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Découvrir</a:t>
            </a:r>
            <a:r>
              <a:rPr lang="en-US" sz="7300" b="1" dirty="0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7300" b="1" dirty="0" err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tes</a:t>
            </a:r>
            <a:r>
              <a:rPr lang="en-US" sz="7300" b="1" dirty="0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talents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857108" y="7281310"/>
            <a:ext cx="9628431" cy="12227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220"/>
              </a:lnSpc>
            </a:pPr>
            <a:r>
              <a:rPr lang="en-US" sz="7300" b="1" dirty="0" err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Valoriser</a:t>
            </a:r>
            <a:r>
              <a:rPr lang="en-US" sz="7300" b="1" dirty="0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les talents</a:t>
            </a:r>
          </a:p>
        </p:txBody>
      </p:sp>
    </p:spTree>
  </p:cSld>
  <p:clrMapOvr>
    <a:masterClrMapping/>
  </p:clrMapOvr>
  <p:transition spd="slow">
    <p:push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BB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80729" y="4829490"/>
            <a:ext cx="4195003" cy="628023"/>
            <a:chOff x="0" y="0"/>
            <a:chExt cx="3469640" cy="519430"/>
          </a:xfrm>
        </p:grpSpPr>
        <p:sp>
          <p:nvSpPr>
            <p:cNvPr id="3" name="Freeform 3"/>
            <p:cNvSpPr/>
            <p:nvPr/>
          </p:nvSpPr>
          <p:spPr>
            <a:xfrm>
              <a:off x="220980" y="137160"/>
              <a:ext cx="3035300" cy="236220"/>
            </a:xfrm>
            <a:custGeom>
              <a:avLst/>
              <a:gdLst/>
              <a:ahLst/>
              <a:cxnLst/>
              <a:rect l="l" t="t" r="r" b="b"/>
              <a:pathLst>
                <a:path w="3035300" h="236220">
                  <a:moveTo>
                    <a:pt x="290830" y="115570"/>
                  </a:moveTo>
                  <a:cubicBezTo>
                    <a:pt x="311150" y="170180"/>
                    <a:pt x="309880" y="213360"/>
                    <a:pt x="309880" y="213360"/>
                  </a:cubicBezTo>
                  <a:lnTo>
                    <a:pt x="7620" y="231140"/>
                  </a:lnTo>
                  <a:cubicBezTo>
                    <a:pt x="7620" y="231140"/>
                    <a:pt x="0" y="177800"/>
                    <a:pt x="10160" y="135890"/>
                  </a:cubicBezTo>
                  <a:cubicBezTo>
                    <a:pt x="22860" y="87630"/>
                    <a:pt x="20320" y="64770"/>
                    <a:pt x="41910" y="39370"/>
                  </a:cubicBezTo>
                  <a:cubicBezTo>
                    <a:pt x="54610" y="24130"/>
                    <a:pt x="71120" y="24130"/>
                    <a:pt x="90170" y="15240"/>
                  </a:cubicBezTo>
                  <a:cubicBezTo>
                    <a:pt x="90170" y="15240"/>
                    <a:pt x="127000" y="10160"/>
                    <a:pt x="139700" y="13970"/>
                  </a:cubicBezTo>
                  <a:cubicBezTo>
                    <a:pt x="153670" y="17780"/>
                    <a:pt x="190500" y="8890"/>
                    <a:pt x="227330" y="30480"/>
                  </a:cubicBezTo>
                  <a:cubicBezTo>
                    <a:pt x="270510" y="54610"/>
                    <a:pt x="278130" y="82550"/>
                    <a:pt x="290830" y="115570"/>
                  </a:cubicBezTo>
                  <a:close/>
                  <a:moveTo>
                    <a:pt x="2255520" y="34290"/>
                  </a:moveTo>
                  <a:cubicBezTo>
                    <a:pt x="2218690" y="12700"/>
                    <a:pt x="2180590" y="21590"/>
                    <a:pt x="2167890" y="17780"/>
                  </a:cubicBezTo>
                  <a:cubicBezTo>
                    <a:pt x="2155190" y="13970"/>
                    <a:pt x="2118360" y="19050"/>
                    <a:pt x="2118360" y="19050"/>
                  </a:cubicBezTo>
                  <a:cubicBezTo>
                    <a:pt x="2098040" y="26670"/>
                    <a:pt x="2081530" y="26670"/>
                    <a:pt x="2070100" y="43180"/>
                  </a:cubicBezTo>
                  <a:cubicBezTo>
                    <a:pt x="2048510" y="69850"/>
                    <a:pt x="2051050" y="91440"/>
                    <a:pt x="2038350" y="140970"/>
                  </a:cubicBezTo>
                  <a:cubicBezTo>
                    <a:pt x="2026920" y="182880"/>
                    <a:pt x="2035810" y="236220"/>
                    <a:pt x="2035810" y="236220"/>
                  </a:cubicBezTo>
                  <a:lnTo>
                    <a:pt x="2338070" y="218440"/>
                  </a:lnTo>
                  <a:cubicBezTo>
                    <a:pt x="2338070" y="218440"/>
                    <a:pt x="2339340" y="175260"/>
                    <a:pt x="2319020" y="120650"/>
                  </a:cubicBezTo>
                  <a:cubicBezTo>
                    <a:pt x="2305050" y="87630"/>
                    <a:pt x="2297430" y="58420"/>
                    <a:pt x="2255520" y="34290"/>
                  </a:cubicBezTo>
                  <a:close/>
                  <a:moveTo>
                    <a:pt x="3013710" y="127000"/>
                  </a:moveTo>
                  <a:cubicBezTo>
                    <a:pt x="3001010" y="92710"/>
                    <a:pt x="2993390" y="50800"/>
                    <a:pt x="2948940" y="24130"/>
                  </a:cubicBezTo>
                  <a:cubicBezTo>
                    <a:pt x="2909570" y="0"/>
                    <a:pt x="2874010" y="19050"/>
                    <a:pt x="2858770" y="15240"/>
                  </a:cubicBezTo>
                  <a:cubicBezTo>
                    <a:pt x="2843530" y="11430"/>
                    <a:pt x="2799080" y="15240"/>
                    <a:pt x="2799080" y="15240"/>
                  </a:cubicBezTo>
                  <a:cubicBezTo>
                    <a:pt x="2777490" y="22860"/>
                    <a:pt x="2759710" y="22860"/>
                    <a:pt x="2745740" y="39370"/>
                  </a:cubicBezTo>
                  <a:cubicBezTo>
                    <a:pt x="2721610" y="67310"/>
                    <a:pt x="2710180" y="96520"/>
                    <a:pt x="2694940" y="147320"/>
                  </a:cubicBezTo>
                  <a:cubicBezTo>
                    <a:pt x="2680970" y="191770"/>
                    <a:pt x="2693670" y="220980"/>
                    <a:pt x="2693670" y="220980"/>
                  </a:cubicBezTo>
                  <a:lnTo>
                    <a:pt x="3012440" y="232410"/>
                  </a:lnTo>
                  <a:cubicBezTo>
                    <a:pt x="3013710" y="231140"/>
                    <a:pt x="3035300" y="185420"/>
                    <a:pt x="3013710" y="127000"/>
                  </a:cubicBezTo>
                  <a:close/>
                  <a:moveTo>
                    <a:pt x="948690" y="33020"/>
                  </a:moveTo>
                  <a:cubicBezTo>
                    <a:pt x="934720" y="17780"/>
                    <a:pt x="916940" y="16510"/>
                    <a:pt x="895350" y="8890"/>
                  </a:cubicBezTo>
                  <a:cubicBezTo>
                    <a:pt x="895350" y="8890"/>
                    <a:pt x="854710" y="5080"/>
                    <a:pt x="840740" y="8890"/>
                  </a:cubicBezTo>
                  <a:cubicBezTo>
                    <a:pt x="826770" y="12700"/>
                    <a:pt x="784860" y="5080"/>
                    <a:pt x="746760" y="27940"/>
                  </a:cubicBezTo>
                  <a:cubicBezTo>
                    <a:pt x="702310" y="55880"/>
                    <a:pt x="694690" y="85090"/>
                    <a:pt x="681990" y="119380"/>
                  </a:cubicBezTo>
                  <a:cubicBezTo>
                    <a:pt x="660400" y="177800"/>
                    <a:pt x="662940" y="223520"/>
                    <a:pt x="662940" y="223520"/>
                  </a:cubicBezTo>
                  <a:lnTo>
                    <a:pt x="990600" y="234950"/>
                  </a:lnTo>
                  <a:cubicBezTo>
                    <a:pt x="990600" y="234950"/>
                    <a:pt x="998220" y="179070"/>
                    <a:pt x="985520" y="133350"/>
                  </a:cubicBezTo>
                  <a:cubicBezTo>
                    <a:pt x="970280" y="85090"/>
                    <a:pt x="972820" y="60960"/>
                    <a:pt x="948690" y="33020"/>
                  </a:cubicBezTo>
                  <a:close/>
                  <a:moveTo>
                    <a:pt x="1621790" y="43180"/>
                  </a:moveTo>
                  <a:cubicBezTo>
                    <a:pt x="1607820" y="27940"/>
                    <a:pt x="1590040" y="26670"/>
                    <a:pt x="1568450" y="19050"/>
                  </a:cubicBezTo>
                  <a:cubicBezTo>
                    <a:pt x="1568450" y="19050"/>
                    <a:pt x="1524000" y="15240"/>
                    <a:pt x="1508760" y="19050"/>
                  </a:cubicBezTo>
                  <a:cubicBezTo>
                    <a:pt x="1494790" y="22860"/>
                    <a:pt x="1457960" y="3810"/>
                    <a:pt x="1418590" y="27940"/>
                  </a:cubicBezTo>
                  <a:cubicBezTo>
                    <a:pt x="1374140" y="54610"/>
                    <a:pt x="1366520" y="96520"/>
                    <a:pt x="1353820" y="130810"/>
                  </a:cubicBezTo>
                  <a:cubicBezTo>
                    <a:pt x="1332230" y="189230"/>
                    <a:pt x="1355090" y="234950"/>
                    <a:pt x="1355090" y="234950"/>
                  </a:cubicBezTo>
                  <a:lnTo>
                    <a:pt x="1673860" y="223520"/>
                  </a:lnTo>
                  <a:cubicBezTo>
                    <a:pt x="1673860" y="223520"/>
                    <a:pt x="1686560" y="195580"/>
                    <a:pt x="1672590" y="149860"/>
                  </a:cubicBezTo>
                  <a:cubicBezTo>
                    <a:pt x="1657350" y="100330"/>
                    <a:pt x="1645920" y="71120"/>
                    <a:pt x="1621790" y="43180"/>
                  </a:cubicBezTo>
                  <a:close/>
                </a:path>
              </a:pathLst>
            </a:custGeom>
            <a:solidFill>
              <a:srgbClr val="BEE1D3"/>
            </a:solidFill>
          </p:spPr>
        </p:sp>
      </p:grpSp>
      <p:grpSp>
        <p:nvGrpSpPr>
          <p:cNvPr id="4" name="Group 4"/>
          <p:cNvGrpSpPr/>
          <p:nvPr/>
        </p:nvGrpSpPr>
        <p:grpSpPr>
          <a:xfrm rot="5400000">
            <a:off x="7510294" y="-1366843"/>
            <a:ext cx="10947164" cy="13020689"/>
            <a:chOff x="0" y="0"/>
            <a:chExt cx="3806190" cy="452712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806190" cy="4539193"/>
            </a:xfrm>
            <a:custGeom>
              <a:avLst/>
              <a:gdLst/>
              <a:ahLst/>
              <a:cxnLst/>
              <a:rect l="l" t="t" r="r" b="b"/>
              <a:pathLst>
                <a:path w="3806190" h="4539193">
                  <a:moveTo>
                    <a:pt x="3793490" y="364363"/>
                  </a:moveTo>
                  <a:cubicBezTo>
                    <a:pt x="3755390" y="110363"/>
                    <a:pt x="3653790" y="8763"/>
                    <a:pt x="3425190" y="34163"/>
                  </a:cubicBezTo>
                  <a:cubicBezTo>
                    <a:pt x="3229991" y="55880"/>
                    <a:pt x="3069590" y="193421"/>
                    <a:pt x="3069590" y="389763"/>
                  </a:cubicBezTo>
                  <a:cubicBezTo>
                    <a:pt x="3069590" y="193421"/>
                    <a:pt x="2910332" y="34163"/>
                    <a:pt x="2713990" y="34163"/>
                  </a:cubicBezTo>
                  <a:cubicBezTo>
                    <a:pt x="2517648" y="34163"/>
                    <a:pt x="2358390" y="193421"/>
                    <a:pt x="2358390" y="389763"/>
                  </a:cubicBezTo>
                  <a:cubicBezTo>
                    <a:pt x="2358390" y="201295"/>
                    <a:pt x="2288159" y="30861"/>
                    <a:pt x="2091690" y="17399"/>
                  </a:cubicBezTo>
                  <a:lnTo>
                    <a:pt x="2091690" y="16383"/>
                  </a:lnTo>
                  <a:cubicBezTo>
                    <a:pt x="2091690" y="16383"/>
                    <a:pt x="2051431" y="12573"/>
                    <a:pt x="2051431" y="12573"/>
                  </a:cubicBezTo>
                  <a:lnTo>
                    <a:pt x="1828800" y="12573"/>
                  </a:lnTo>
                  <a:cubicBezTo>
                    <a:pt x="1812290" y="11811"/>
                    <a:pt x="1795399" y="11811"/>
                    <a:pt x="1778000" y="12573"/>
                  </a:cubicBezTo>
                  <a:cubicBezTo>
                    <a:pt x="1581785" y="21717"/>
                    <a:pt x="1422400" y="171831"/>
                    <a:pt x="1422400" y="368173"/>
                  </a:cubicBezTo>
                  <a:cubicBezTo>
                    <a:pt x="1422400" y="171831"/>
                    <a:pt x="1263142" y="12573"/>
                    <a:pt x="1066800" y="12573"/>
                  </a:cubicBezTo>
                  <a:cubicBezTo>
                    <a:pt x="870458" y="12573"/>
                    <a:pt x="711200" y="171831"/>
                    <a:pt x="711200" y="368173"/>
                  </a:cubicBezTo>
                  <a:cubicBezTo>
                    <a:pt x="711200" y="171958"/>
                    <a:pt x="520700" y="0"/>
                    <a:pt x="419100" y="0"/>
                  </a:cubicBezTo>
                  <a:cubicBezTo>
                    <a:pt x="222758" y="0"/>
                    <a:pt x="88900" y="127000"/>
                    <a:pt x="25400" y="317500"/>
                  </a:cubicBezTo>
                  <a:lnTo>
                    <a:pt x="0" y="546100"/>
                  </a:lnTo>
                  <a:lnTo>
                    <a:pt x="0" y="3933530"/>
                  </a:lnTo>
                  <a:lnTo>
                    <a:pt x="12700" y="4124030"/>
                  </a:lnTo>
                  <a:cubicBezTo>
                    <a:pt x="63500" y="4339930"/>
                    <a:pt x="164592" y="4525477"/>
                    <a:pt x="355600" y="4479630"/>
                  </a:cubicBezTo>
                  <a:cubicBezTo>
                    <a:pt x="673100" y="4403430"/>
                    <a:pt x="711200" y="4307672"/>
                    <a:pt x="711200" y="4111330"/>
                  </a:cubicBezTo>
                  <a:cubicBezTo>
                    <a:pt x="711200" y="4307672"/>
                    <a:pt x="870458" y="4466930"/>
                    <a:pt x="1066800" y="4466930"/>
                  </a:cubicBezTo>
                  <a:cubicBezTo>
                    <a:pt x="1263142" y="4466930"/>
                    <a:pt x="1422400" y="4307672"/>
                    <a:pt x="1422400" y="4111330"/>
                  </a:cubicBezTo>
                  <a:cubicBezTo>
                    <a:pt x="1422400" y="4307672"/>
                    <a:pt x="1460500" y="4517730"/>
                    <a:pt x="1752600" y="4505030"/>
                  </a:cubicBezTo>
                  <a:cubicBezTo>
                    <a:pt x="1756918" y="4504903"/>
                    <a:pt x="1761109" y="4504395"/>
                    <a:pt x="1765300" y="4504014"/>
                  </a:cubicBezTo>
                  <a:lnTo>
                    <a:pt x="1765300" y="4505538"/>
                  </a:lnTo>
                  <a:cubicBezTo>
                    <a:pt x="1765300" y="4505538"/>
                    <a:pt x="1875790" y="4505538"/>
                    <a:pt x="1875790" y="4505538"/>
                  </a:cubicBezTo>
                  <a:lnTo>
                    <a:pt x="1990090" y="4508840"/>
                  </a:lnTo>
                  <a:lnTo>
                    <a:pt x="1990090" y="4508459"/>
                  </a:lnTo>
                  <a:cubicBezTo>
                    <a:pt x="1994154" y="4508586"/>
                    <a:pt x="1998218" y="4508840"/>
                    <a:pt x="2002790" y="4508840"/>
                  </a:cubicBezTo>
                  <a:cubicBezTo>
                    <a:pt x="2256790" y="4508840"/>
                    <a:pt x="2358390" y="4329262"/>
                    <a:pt x="2358390" y="4132793"/>
                  </a:cubicBezTo>
                  <a:cubicBezTo>
                    <a:pt x="2358390" y="4329135"/>
                    <a:pt x="2517648" y="4488393"/>
                    <a:pt x="2713990" y="4488393"/>
                  </a:cubicBezTo>
                  <a:cubicBezTo>
                    <a:pt x="2910332" y="4488393"/>
                    <a:pt x="3069590" y="4329135"/>
                    <a:pt x="3069590" y="4132793"/>
                  </a:cubicBezTo>
                  <a:cubicBezTo>
                    <a:pt x="3069590" y="4329135"/>
                    <a:pt x="3107690" y="4539193"/>
                    <a:pt x="3399790" y="4526493"/>
                  </a:cubicBezTo>
                  <a:cubicBezTo>
                    <a:pt x="3596005" y="4517984"/>
                    <a:pt x="3734181" y="4408002"/>
                    <a:pt x="3768090" y="4272493"/>
                  </a:cubicBezTo>
                  <a:cubicBezTo>
                    <a:pt x="3806190" y="4120093"/>
                    <a:pt x="3806190" y="3967693"/>
                    <a:pt x="3806190" y="3967693"/>
                  </a:cubicBezTo>
                  <a:lnTo>
                    <a:pt x="3806190" y="567563"/>
                  </a:lnTo>
                  <a:lnTo>
                    <a:pt x="3793490" y="364363"/>
                  </a:lnTo>
                  <a:close/>
                </a:path>
              </a:pathLst>
            </a:custGeom>
            <a:solidFill>
              <a:srgbClr val="2C3242"/>
            </a:solidFill>
          </p:spPr>
        </p:sp>
      </p:grpSp>
      <p:grpSp>
        <p:nvGrpSpPr>
          <p:cNvPr id="6" name="Group 6"/>
          <p:cNvGrpSpPr/>
          <p:nvPr/>
        </p:nvGrpSpPr>
        <p:grpSpPr>
          <a:xfrm rot="3156588">
            <a:off x="990107" y="1303699"/>
            <a:ext cx="3890885" cy="3344303"/>
            <a:chOff x="0" y="0"/>
            <a:chExt cx="2186795" cy="1879600"/>
          </a:xfrm>
        </p:grpSpPr>
        <p:sp>
          <p:nvSpPr>
            <p:cNvPr id="7" name="Freeform 7"/>
            <p:cNvSpPr/>
            <p:nvPr/>
          </p:nvSpPr>
          <p:spPr>
            <a:xfrm>
              <a:off x="-127" y="127"/>
              <a:ext cx="2186796" cy="1894840"/>
            </a:xfrm>
            <a:custGeom>
              <a:avLst/>
              <a:gdLst/>
              <a:ahLst/>
              <a:cxnLst/>
              <a:rect l="l" t="t" r="r" b="b"/>
              <a:pathLst>
                <a:path w="2186796" h="1894840">
                  <a:moveTo>
                    <a:pt x="2174222" y="478409"/>
                  </a:moveTo>
                  <a:cubicBezTo>
                    <a:pt x="2157458" y="339471"/>
                    <a:pt x="2170285" y="200660"/>
                    <a:pt x="2123422" y="132461"/>
                  </a:cubicBezTo>
                  <a:cubicBezTo>
                    <a:pt x="2063986" y="45720"/>
                    <a:pt x="1933938" y="19050"/>
                    <a:pt x="1806049" y="36703"/>
                  </a:cubicBezTo>
                  <a:cubicBezTo>
                    <a:pt x="1696322" y="51816"/>
                    <a:pt x="1668381" y="86233"/>
                    <a:pt x="1602976" y="179832"/>
                  </a:cubicBezTo>
                  <a:cubicBezTo>
                    <a:pt x="1552049" y="252603"/>
                    <a:pt x="1514076" y="403225"/>
                    <a:pt x="1514076" y="510032"/>
                  </a:cubicBezTo>
                  <a:cubicBezTo>
                    <a:pt x="1514076" y="372364"/>
                    <a:pt x="1530078" y="197739"/>
                    <a:pt x="1450576" y="116713"/>
                  </a:cubicBezTo>
                  <a:cubicBezTo>
                    <a:pt x="1389235" y="54102"/>
                    <a:pt x="1202114" y="68326"/>
                    <a:pt x="1067816" y="68326"/>
                  </a:cubicBezTo>
                  <a:cubicBezTo>
                    <a:pt x="994156" y="68326"/>
                    <a:pt x="883285" y="53340"/>
                    <a:pt x="826643" y="100965"/>
                  </a:cubicBezTo>
                  <a:cubicBezTo>
                    <a:pt x="732028" y="180340"/>
                    <a:pt x="712343" y="357632"/>
                    <a:pt x="712343" y="510032"/>
                  </a:cubicBezTo>
                  <a:cubicBezTo>
                    <a:pt x="712343" y="370332"/>
                    <a:pt x="695833" y="186309"/>
                    <a:pt x="623443" y="100965"/>
                  </a:cubicBezTo>
                  <a:cubicBezTo>
                    <a:pt x="569341" y="37211"/>
                    <a:pt x="475742" y="0"/>
                    <a:pt x="432308" y="0"/>
                  </a:cubicBezTo>
                  <a:cubicBezTo>
                    <a:pt x="331216" y="0"/>
                    <a:pt x="169799" y="59563"/>
                    <a:pt x="102870" y="132461"/>
                  </a:cubicBezTo>
                  <a:cubicBezTo>
                    <a:pt x="39878" y="201168"/>
                    <a:pt x="52070" y="305943"/>
                    <a:pt x="26670" y="446913"/>
                  </a:cubicBezTo>
                  <a:lnTo>
                    <a:pt x="13970" y="730885"/>
                  </a:lnTo>
                  <a:lnTo>
                    <a:pt x="1270" y="858139"/>
                  </a:lnTo>
                  <a:lnTo>
                    <a:pt x="1270" y="903478"/>
                  </a:lnTo>
                  <a:lnTo>
                    <a:pt x="0" y="1009142"/>
                  </a:lnTo>
                  <a:cubicBezTo>
                    <a:pt x="0" y="1009142"/>
                    <a:pt x="12700" y="1226820"/>
                    <a:pt x="25654" y="1410081"/>
                  </a:cubicBezTo>
                  <a:cubicBezTo>
                    <a:pt x="31369" y="1491742"/>
                    <a:pt x="90170" y="1621790"/>
                    <a:pt x="177546" y="1703070"/>
                  </a:cubicBezTo>
                  <a:cubicBezTo>
                    <a:pt x="286385" y="1804289"/>
                    <a:pt x="433959" y="1894840"/>
                    <a:pt x="673354" y="1877314"/>
                  </a:cubicBezTo>
                  <a:cubicBezTo>
                    <a:pt x="1265948" y="1839341"/>
                    <a:pt x="1449687" y="1877314"/>
                    <a:pt x="1682224" y="1847088"/>
                  </a:cubicBezTo>
                  <a:cubicBezTo>
                    <a:pt x="1905617" y="1818005"/>
                    <a:pt x="2082782" y="1683893"/>
                    <a:pt x="2121771" y="1457198"/>
                  </a:cubicBezTo>
                  <a:cubicBezTo>
                    <a:pt x="2160760" y="1230503"/>
                    <a:pt x="2186160" y="1025398"/>
                    <a:pt x="2186160" y="1025398"/>
                  </a:cubicBezTo>
                  <a:lnTo>
                    <a:pt x="2186795" y="938657"/>
                  </a:lnTo>
                  <a:lnTo>
                    <a:pt x="2186795" y="730885"/>
                  </a:lnTo>
                  <a:lnTo>
                    <a:pt x="2174095" y="478409"/>
                  </a:lnTo>
                  <a:close/>
                </a:path>
              </a:pathLst>
            </a:custGeom>
            <a:solidFill>
              <a:srgbClr val="BEE1D3"/>
            </a:solidFill>
          </p:spPr>
        </p:sp>
      </p:grpSp>
      <p:sp>
        <p:nvSpPr>
          <p:cNvPr id="8" name="Freeform 8"/>
          <p:cNvSpPr/>
          <p:nvPr/>
        </p:nvSpPr>
        <p:spPr>
          <a:xfrm>
            <a:off x="-1790499" y="3655541"/>
            <a:ext cx="10512816" cy="11205521"/>
          </a:xfrm>
          <a:custGeom>
            <a:avLst/>
            <a:gdLst/>
            <a:ahLst/>
            <a:cxnLst/>
            <a:rect l="l" t="t" r="r" b="b"/>
            <a:pathLst>
              <a:path w="10512816" h="11205521">
                <a:moveTo>
                  <a:pt x="0" y="0"/>
                </a:moveTo>
                <a:lnTo>
                  <a:pt x="10512816" y="0"/>
                </a:lnTo>
                <a:lnTo>
                  <a:pt x="10512816" y="11205520"/>
                </a:lnTo>
                <a:lnTo>
                  <a:pt x="0" y="112055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 rot="-2256980">
            <a:off x="3225988" y="-2782491"/>
            <a:ext cx="3544083" cy="3046219"/>
            <a:chOff x="0" y="0"/>
            <a:chExt cx="2186795" cy="1879600"/>
          </a:xfrm>
        </p:grpSpPr>
        <p:sp>
          <p:nvSpPr>
            <p:cNvPr id="10" name="Freeform 10"/>
            <p:cNvSpPr/>
            <p:nvPr/>
          </p:nvSpPr>
          <p:spPr>
            <a:xfrm>
              <a:off x="-127" y="127"/>
              <a:ext cx="2186796" cy="1894840"/>
            </a:xfrm>
            <a:custGeom>
              <a:avLst/>
              <a:gdLst/>
              <a:ahLst/>
              <a:cxnLst/>
              <a:rect l="l" t="t" r="r" b="b"/>
              <a:pathLst>
                <a:path w="2186796" h="1894840">
                  <a:moveTo>
                    <a:pt x="2174222" y="478409"/>
                  </a:moveTo>
                  <a:cubicBezTo>
                    <a:pt x="2157458" y="339471"/>
                    <a:pt x="2170285" y="200660"/>
                    <a:pt x="2123422" y="132461"/>
                  </a:cubicBezTo>
                  <a:cubicBezTo>
                    <a:pt x="2063986" y="45720"/>
                    <a:pt x="1933938" y="19050"/>
                    <a:pt x="1806049" y="36703"/>
                  </a:cubicBezTo>
                  <a:cubicBezTo>
                    <a:pt x="1696322" y="51816"/>
                    <a:pt x="1668381" y="86233"/>
                    <a:pt x="1602976" y="179832"/>
                  </a:cubicBezTo>
                  <a:cubicBezTo>
                    <a:pt x="1552049" y="252603"/>
                    <a:pt x="1514076" y="403225"/>
                    <a:pt x="1514076" y="510032"/>
                  </a:cubicBezTo>
                  <a:cubicBezTo>
                    <a:pt x="1514076" y="372364"/>
                    <a:pt x="1530078" y="197739"/>
                    <a:pt x="1450576" y="116713"/>
                  </a:cubicBezTo>
                  <a:cubicBezTo>
                    <a:pt x="1389235" y="54102"/>
                    <a:pt x="1202114" y="68326"/>
                    <a:pt x="1067816" y="68326"/>
                  </a:cubicBezTo>
                  <a:cubicBezTo>
                    <a:pt x="994156" y="68326"/>
                    <a:pt x="883285" y="53340"/>
                    <a:pt x="826643" y="100965"/>
                  </a:cubicBezTo>
                  <a:cubicBezTo>
                    <a:pt x="732028" y="180340"/>
                    <a:pt x="712343" y="357632"/>
                    <a:pt x="712343" y="510032"/>
                  </a:cubicBezTo>
                  <a:cubicBezTo>
                    <a:pt x="712343" y="370332"/>
                    <a:pt x="695833" y="186309"/>
                    <a:pt x="623443" y="100965"/>
                  </a:cubicBezTo>
                  <a:cubicBezTo>
                    <a:pt x="569341" y="37211"/>
                    <a:pt x="475742" y="0"/>
                    <a:pt x="432308" y="0"/>
                  </a:cubicBezTo>
                  <a:cubicBezTo>
                    <a:pt x="331216" y="0"/>
                    <a:pt x="169799" y="59563"/>
                    <a:pt x="102870" y="132461"/>
                  </a:cubicBezTo>
                  <a:cubicBezTo>
                    <a:pt x="39878" y="201168"/>
                    <a:pt x="52070" y="305943"/>
                    <a:pt x="26670" y="446913"/>
                  </a:cubicBezTo>
                  <a:lnTo>
                    <a:pt x="13970" y="730885"/>
                  </a:lnTo>
                  <a:lnTo>
                    <a:pt x="1270" y="858139"/>
                  </a:lnTo>
                  <a:lnTo>
                    <a:pt x="1270" y="903478"/>
                  </a:lnTo>
                  <a:lnTo>
                    <a:pt x="0" y="1009142"/>
                  </a:lnTo>
                  <a:cubicBezTo>
                    <a:pt x="0" y="1009142"/>
                    <a:pt x="12700" y="1226820"/>
                    <a:pt x="25654" y="1410081"/>
                  </a:cubicBezTo>
                  <a:cubicBezTo>
                    <a:pt x="31369" y="1491742"/>
                    <a:pt x="90170" y="1621790"/>
                    <a:pt x="177546" y="1703070"/>
                  </a:cubicBezTo>
                  <a:cubicBezTo>
                    <a:pt x="286385" y="1804289"/>
                    <a:pt x="433959" y="1894840"/>
                    <a:pt x="673354" y="1877314"/>
                  </a:cubicBezTo>
                  <a:cubicBezTo>
                    <a:pt x="1265948" y="1839341"/>
                    <a:pt x="1449687" y="1877314"/>
                    <a:pt x="1682224" y="1847088"/>
                  </a:cubicBezTo>
                  <a:cubicBezTo>
                    <a:pt x="1905617" y="1818005"/>
                    <a:pt x="2082782" y="1683893"/>
                    <a:pt x="2121771" y="1457198"/>
                  </a:cubicBezTo>
                  <a:cubicBezTo>
                    <a:pt x="2160760" y="1230503"/>
                    <a:pt x="2186160" y="1025398"/>
                    <a:pt x="2186160" y="1025398"/>
                  </a:cubicBezTo>
                  <a:lnTo>
                    <a:pt x="2186795" y="938657"/>
                  </a:lnTo>
                  <a:lnTo>
                    <a:pt x="2186795" y="730885"/>
                  </a:lnTo>
                  <a:lnTo>
                    <a:pt x="2174095" y="478409"/>
                  </a:lnTo>
                  <a:close/>
                </a:path>
              </a:pathLst>
            </a:custGeom>
            <a:solidFill>
              <a:srgbClr val="BEE1D3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630374" y="1697565"/>
            <a:ext cx="2146839" cy="1866571"/>
            <a:chOff x="0" y="0"/>
            <a:chExt cx="2862450" cy="2488761"/>
          </a:xfrm>
        </p:grpSpPr>
        <p:sp>
          <p:nvSpPr>
            <p:cNvPr id="12" name="Freeform 12"/>
            <p:cNvSpPr/>
            <p:nvPr/>
          </p:nvSpPr>
          <p:spPr>
            <a:xfrm rot="1396672">
              <a:off x="1552369" y="604330"/>
              <a:ext cx="1003625" cy="1757657"/>
            </a:xfrm>
            <a:custGeom>
              <a:avLst/>
              <a:gdLst/>
              <a:ahLst/>
              <a:cxnLst/>
              <a:rect l="l" t="t" r="r" b="b"/>
              <a:pathLst>
                <a:path w="1003625" h="1757657">
                  <a:moveTo>
                    <a:pt x="0" y="0"/>
                  </a:moveTo>
                  <a:lnTo>
                    <a:pt x="1003625" y="0"/>
                  </a:lnTo>
                  <a:lnTo>
                    <a:pt x="1003625" y="1757656"/>
                  </a:lnTo>
                  <a:lnTo>
                    <a:pt x="0" y="17576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 rot="-1067495">
              <a:off x="244531" y="111301"/>
              <a:ext cx="1003625" cy="1757657"/>
            </a:xfrm>
            <a:custGeom>
              <a:avLst/>
              <a:gdLst/>
              <a:ahLst/>
              <a:cxnLst/>
              <a:rect l="l" t="t" r="r" b="b"/>
              <a:pathLst>
                <a:path w="1003625" h="1757657">
                  <a:moveTo>
                    <a:pt x="0" y="0"/>
                  </a:moveTo>
                  <a:lnTo>
                    <a:pt x="1003625" y="0"/>
                  </a:lnTo>
                  <a:lnTo>
                    <a:pt x="1003625" y="1757656"/>
                  </a:lnTo>
                  <a:lnTo>
                    <a:pt x="0" y="17576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4" name="Freeform 14"/>
          <p:cNvSpPr/>
          <p:nvPr/>
        </p:nvSpPr>
        <p:spPr>
          <a:xfrm rot="1803995">
            <a:off x="8666307" y="1049505"/>
            <a:ext cx="1312831" cy="1296123"/>
          </a:xfrm>
          <a:custGeom>
            <a:avLst/>
            <a:gdLst/>
            <a:ahLst/>
            <a:cxnLst/>
            <a:rect l="l" t="t" r="r" b="b"/>
            <a:pathLst>
              <a:path w="1312831" h="1296123">
                <a:moveTo>
                  <a:pt x="0" y="0"/>
                </a:moveTo>
                <a:lnTo>
                  <a:pt x="1312831" y="0"/>
                </a:lnTo>
                <a:lnTo>
                  <a:pt x="1312831" y="1296122"/>
                </a:lnTo>
                <a:lnTo>
                  <a:pt x="0" y="12961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3115748">
            <a:off x="15726615" y="7492875"/>
            <a:ext cx="998619" cy="1843088"/>
          </a:xfrm>
          <a:custGeom>
            <a:avLst/>
            <a:gdLst/>
            <a:ahLst/>
            <a:cxnLst/>
            <a:rect l="l" t="t" r="r" b="b"/>
            <a:pathLst>
              <a:path w="998619" h="1843088">
                <a:moveTo>
                  <a:pt x="0" y="0"/>
                </a:moveTo>
                <a:lnTo>
                  <a:pt x="998619" y="0"/>
                </a:lnTo>
                <a:lnTo>
                  <a:pt x="998619" y="1843088"/>
                </a:lnTo>
                <a:lnTo>
                  <a:pt x="0" y="18430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7208722" y="2883400"/>
            <a:ext cx="10675495" cy="3590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16"/>
              </a:lnSpc>
            </a:pPr>
            <a:r>
              <a:rPr lang="en-US" sz="11680" b="1" dirty="0">
                <a:solidFill>
                  <a:srgbClr val="FFFFFF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⭐</a:t>
            </a:r>
            <a:r>
              <a:rPr lang="en-US" sz="11680" b="1" dirty="0" err="1">
                <a:solidFill>
                  <a:srgbClr val="FFFFFF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Valorise</a:t>
            </a:r>
            <a:r>
              <a:rPr lang="en-US" sz="11680" b="1" dirty="0">
                <a:solidFill>
                  <a:srgbClr val="FFFFFF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 </a:t>
            </a:r>
            <a:r>
              <a:rPr lang="en-US" sz="11680" b="1" dirty="0" err="1">
                <a:solidFill>
                  <a:srgbClr val="FFFFFF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tes</a:t>
            </a:r>
            <a:r>
              <a:rPr lang="en-US" sz="11680" b="1" dirty="0">
                <a:solidFill>
                  <a:srgbClr val="FFFFFF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 talents !  </a:t>
            </a:r>
          </a:p>
        </p:txBody>
      </p:sp>
      <p:sp>
        <p:nvSpPr>
          <p:cNvPr id="17" name="Freeform 17"/>
          <p:cNvSpPr/>
          <p:nvPr/>
        </p:nvSpPr>
        <p:spPr>
          <a:xfrm>
            <a:off x="11811280" y="7007815"/>
            <a:ext cx="3037201" cy="2813207"/>
          </a:xfrm>
          <a:custGeom>
            <a:avLst/>
            <a:gdLst/>
            <a:ahLst/>
            <a:cxnLst/>
            <a:rect l="l" t="t" r="r" b="b"/>
            <a:pathLst>
              <a:path w="3037201" h="2813207">
                <a:moveTo>
                  <a:pt x="0" y="0"/>
                </a:moveTo>
                <a:lnTo>
                  <a:pt x="3037201" y="0"/>
                </a:lnTo>
                <a:lnTo>
                  <a:pt x="3037201" y="2813208"/>
                </a:lnTo>
                <a:lnTo>
                  <a:pt x="0" y="281320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 spd="slow">
    <p:pu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BB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06823" y="4027349"/>
            <a:ext cx="4539763" cy="3743919"/>
            <a:chOff x="0" y="0"/>
            <a:chExt cx="2192909" cy="1808480"/>
          </a:xfrm>
        </p:grpSpPr>
        <p:sp>
          <p:nvSpPr>
            <p:cNvPr id="3" name="Freeform 3"/>
            <p:cNvSpPr/>
            <p:nvPr/>
          </p:nvSpPr>
          <p:spPr>
            <a:xfrm>
              <a:off x="-6350" y="-762"/>
              <a:ext cx="2199386" cy="1809369"/>
            </a:xfrm>
            <a:custGeom>
              <a:avLst/>
              <a:gdLst/>
              <a:ahLst/>
              <a:cxnLst/>
              <a:rect l="l" t="t" r="r" b="b"/>
              <a:pathLst>
                <a:path w="2199386" h="1809369">
                  <a:moveTo>
                    <a:pt x="2127123" y="86106"/>
                  </a:moveTo>
                  <a:cubicBezTo>
                    <a:pt x="2126869" y="57912"/>
                    <a:pt x="2132330" y="3810"/>
                    <a:pt x="2132330" y="3810"/>
                  </a:cubicBezTo>
                  <a:lnTo>
                    <a:pt x="2048764" y="2794"/>
                  </a:lnTo>
                  <a:lnTo>
                    <a:pt x="1930146" y="7366"/>
                  </a:lnTo>
                  <a:cubicBezTo>
                    <a:pt x="1930146" y="7366"/>
                    <a:pt x="1737614" y="0"/>
                    <a:pt x="1719199" y="6858"/>
                  </a:cubicBezTo>
                  <a:cubicBezTo>
                    <a:pt x="1700784" y="13843"/>
                    <a:pt x="1662684" y="2794"/>
                    <a:pt x="1662684" y="2794"/>
                  </a:cubicBezTo>
                  <a:lnTo>
                    <a:pt x="1251204" y="1905"/>
                  </a:lnTo>
                  <a:lnTo>
                    <a:pt x="1083310" y="1524"/>
                  </a:lnTo>
                  <a:lnTo>
                    <a:pt x="952246" y="5207"/>
                  </a:lnTo>
                  <a:lnTo>
                    <a:pt x="799973" y="4826"/>
                  </a:lnTo>
                  <a:lnTo>
                    <a:pt x="742188" y="762"/>
                  </a:lnTo>
                  <a:cubicBezTo>
                    <a:pt x="733044" y="762"/>
                    <a:pt x="725678" y="6604"/>
                    <a:pt x="725551" y="13970"/>
                  </a:cubicBezTo>
                  <a:lnTo>
                    <a:pt x="734949" y="127381"/>
                  </a:lnTo>
                  <a:lnTo>
                    <a:pt x="723900" y="367411"/>
                  </a:lnTo>
                  <a:lnTo>
                    <a:pt x="650494" y="367157"/>
                  </a:lnTo>
                  <a:lnTo>
                    <a:pt x="503682" y="372745"/>
                  </a:lnTo>
                  <a:lnTo>
                    <a:pt x="332994" y="372237"/>
                  </a:lnTo>
                  <a:lnTo>
                    <a:pt x="268351" y="366014"/>
                  </a:lnTo>
                  <a:cubicBezTo>
                    <a:pt x="258064" y="366014"/>
                    <a:pt x="249809" y="375031"/>
                    <a:pt x="249809" y="386207"/>
                  </a:cubicBezTo>
                  <a:lnTo>
                    <a:pt x="260350" y="559308"/>
                  </a:lnTo>
                  <a:lnTo>
                    <a:pt x="248920" y="750951"/>
                  </a:lnTo>
                  <a:lnTo>
                    <a:pt x="248158" y="1067054"/>
                  </a:lnTo>
                  <a:lnTo>
                    <a:pt x="238633" y="1067308"/>
                  </a:lnTo>
                  <a:lnTo>
                    <a:pt x="86360" y="1066927"/>
                  </a:lnTo>
                  <a:lnTo>
                    <a:pt x="28702" y="1062863"/>
                  </a:lnTo>
                  <a:cubicBezTo>
                    <a:pt x="19558" y="1062863"/>
                    <a:pt x="12192" y="1068705"/>
                    <a:pt x="12065" y="1076071"/>
                  </a:cubicBezTo>
                  <a:lnTo>
                    <a:pt x="21463" y="1189482"/>
                  </a:lnTo>
                  <a:lnTo>
                    <a:pt x="11176" y="1315085"/>
                  </a:lnTo>
                  <a:lnTo>
                    <a:pt x="9906" y="1510538"/>
                  </a:lnTo>
                  <a:lnTo>
                    <a:pt x="14478" y="1593342"/>
                  </a:lnTo>
                  <a:cubicBezTo>
                    <a:pt x="14478" y="1593342"/>
                    <a:pt x="0" y="1612392"/>
                    <a:pt x="9271" y="1686433"/>
                  </a:cubicBezTo>
                  <a:cubicBezTo>
                    <a:pt x="18542" y="1760474"/>
                    <a:pt x="28448" y="1804543"/>
                    <a:pt x="28448" y="1804543"/>
                  </a:cubicBezTo>
                  <a:lnTo>
                    <a:pt x="76708" y="1804543"/>
                  </a:lnTo>
                  <a:cubicBezTo>
                    <a:pt x="76708" y="1804543"/>
                    <a:pt x="176403" y="1797050"/>
                    <a:pt x="176403" y="1797050"/>
                  </a:cubicBezTo>
                  <a:lnTo>
                    <a:pt x="307340" y="1805178"/>
                  </a:lnTo>
                  <a:lnTo>
                    <a:pt x="445135" y="1809369"/>
                  </a:lnTo>
                  <a:lnTo>
                    <a:pt x="523367" y="1797812"/>
                  </a:lnTo>
                  <a:lnTo>
                    <a:pt x="582422" y="1805813"/>
                  </a:lnTo>
                  <a:lnTo>
                    <a:pt x="986536" y="1806702"/>
                  </a:lnTo>
                  <a:lnTo>
                    <a:pt x="1126744" y="1806956"/>
                  </a:lnTo>
                  <a:lnTo>
                    <a:pt x="1263396" y="1802511"/>
                  </a:lnTo>
                  <a:lnTo>
                    <a:pt x="1370965" y="1807591"/>
                  </a:lnTo>
                  <a:lnTo>
                    <a:pt x="1415669" y="1807591"/>
                  </a:lnTo>
                  <a:cubicBezTo>
                    <a:pt x="1415669" y="1807591"/>
                    <a:pt x="1415923" y="1739265"/>
                    <a:pt x="1415923" y="1739265"/>
                  </a:cubicBezTo>
                  <a:lnTo>
                    <a:pt x="1415923" y="1686687"/>
                  </a:lnTo>
                  <a:cubicBezTo>
                    <a:pt x="1415923" y="1686687"/>
                    <a:pt x="1411478" y="1591564"/>
                    <a:pt x="1411478" y="1591564"/>
                  </a:cubicBezTo>
                  <a:lnTo>
                    <a:pt x="1411732" y="1588262"/>
                  </a:lnTo>
                  <a:lnTo>
                    <a:pt x="1491615" y="1588516"/>
                  </a:lnTo>
                  <a:cubicBezTo>
                    <a:pt x="1491361" y="1599184"/>
                    <a:pt x="1491615" y="1613154"/>
                    <a:pt x="1493012" y="1631188"/>
                  </a:cubicBezTo>
                  <a:cubicBezTo>
                    <a:pt x="1497584" y="1690624"/>
                    <a:pt x="1502664" y="1725930"/>
                    <a:pt x="1502664" y="1725930"/>
                  </a:cubicBezTo>
                  <a:lnTo>
                    <a:pt x="1526794" y="1725930"/>
                  </a:lnTo>
                  <a:cubicBezTo>
                    <a:pt x="1526794" y="1725930"/>
                    <a:pt x="1576578" y="1719834"/>
                    <a:pt x="1576578" y="1719834"/>
                  </a:cubicBezTo>
                  <a:lnTo>
                    <a:pt x="1641983" y="1726311"/>
                  </a:lnTo>
                  <a:lnTo>
                    <a:pt x="1710817" y="1729740"/>
                  </a:lnTo>
                  <a:lnTo>
                    <a:pt x="1749933" y="1720469"/>
                  </a:lnTo>
                  <a:lnTo>
                    <a:pt x="1779397" y="1726819"/>
                  </a:lnTo>
                  <a:lnTo>
                    <a:pt x="1981327" y="1727581"/>
                  </a:lnTo>
                  <a:lnTo>
                    <a:pt x="2051431" y="1727835"/>
                  </a:lnTo>
                  <a:lnTo>
                    <a:pt x="2119757" y="1724279"/>
                  </a:lnTo>
                  <a:lnTo>
                    <a:pt x="2173478" y="1728343"/>
                  </a:lnTo>
                  <a:lnTo>
                    <a:pt x="2195830" y="1728343"/>
                  </a:lnTo>
                  <a:cubicBezTo>
                    <a:pt x="2195830" y="1728343"/>
                    <a:pt x="2195830" y="1673479"/>
                    <a:pt x="2195830" y="1673479"/>
                  </a:cubicBezTo>
                  <a:lnTo>
                    <a:pt x="2195830" y="1631315"/>
                  </a:lnTo>
                  <a:cubicBezTo>
                    <a:pt x="2195830" y="1631315"/>
                    <a:pt x="2193671" y="1555115"/>
                    <a:pt x="2193671" y="1555115"/>
                  </a:cubicBezTo>
                  <a:lnTo>
                    <a:pt x="2196211" y="1492758"/>
                  </a:lnTo>
                  <a:lnTo>
                    <a:pt x="2196719" y="1412621"/>
                  </a:lnTo>
                  <a:lnTo>
                    <a:pt x="2199386" y="1320927"/>
                  </a:lnTo>
                  <a:cubicBezTo>
                    <a:pt x="2199386" y="1320927"/>
                    <a:pt x="2194814" y="1255014"/>
                    <a:pt x="2194687" y="1232408"/>
                  </a:cubicBezTo>
                  <a:cubicBezTo>
                    <a:pt x="2194560" y="1209802"/>
                    <a:pt x="2197227" y="1166495"/>
                    <a:pt x="2197227" y="1166495"/>
                  </a:cubicBezTo>
                  <a:lnTo>
                    <a:pt x="2155444" y="1165606"/>
                  </a:lnTo>
                  <a:lnTo>
                    <a:pt x="2096135" y="1169289"/>
                  </a:lnTo>
                  <a:cubicBezTo>
                    <a:pt x="2096135" y="1169289"/>
                    <a:pt x="1999996" y="1163320"/>
                    <a:pt x="1990725" y="1168908"/>
                  </a:cubicBezTo>
                  <a:cubicBezTo>
                    <a:pt x="1981454" y="1174496"/>
                    <a:pt x="1962531" y="1165606"/>
                    <a:pt x="1962531" y="1165606"/>
                  </a:cubicBezTo>
                  <a:lnTo>
                    <a:pt x="1951228" y="1165098"/>
                  </a:lnTo>
                  <a:lnTo>
                    <a:pt x="1958086" y="679196"/>
                  </a:lnTo>
                  <a:lnTo>
                    <a:pt x="1954022" y="592455"/>
                  </a:lnTo>
                  <a:lnTo>
                    <a:pt x="1967484" y="592455"/>
                  </a:lnTo>
                  <a:cubicBezTo>
                    <a:pt x="1967484" y="592455"/>
                    <a:pt x="2084705" y="592963"/>
                    <a:pt x="2084705" y="592963"/>
                  </a:cubicBezTo>
                  <a:lnTo>
                    <a:pt x="2129409" y="592963"/>
                  </a:lnTo>
                  <a:cubicBezTo>
                    <a:pt x="2129409" y="592963"/>
                    <a:pt x="2129663" y="524637"/>
                    <a:pt x="2129663" y="524637"/>
                  </a:cubicBezTo>
                  <a:lnTo>
                    <a:pt x="2129663" y="472059"/>
                  </a:lnTo>
                  <a:cubicBezTo>
                    <a:pt x="2129663" y="472059"/>
                    <a:pt x="2125218" y="376936"/>
                    <a:pt x="2125218" y="376936"/>
                  </a:cubicBezTo>
                  <a:lnTo>
                    <a:pt x="2130425" y="299085"/>
                  </a:lnTo>
                  <a:lnTo>
                    <a:pt x="2131441" y="183769"/>
                  </a:lnTo>
                  <a:lnTo>
                    <a:pt x="2127250" y="86233"/>
                  </a:lnTo>
                  <a:close/>
                </a:path>
              </a:pathLst>
            </a:custGeom>
            <a:solidFill>
              <a:srgbClr val="BEE1D3"/>
            </a:solidFill>
          </p:spPr>
        </p:sp>
      </p:grpSp>
      <p:sp>
        <p:nvSpPr>
          <p:cNvPr id="4" name="Freeform 4"/>
          <p:cNvSpPr/>
          <p:nvPr/>
        </p:nvSpPr>
        <p:spPr>
          <a:xfrm rot="-617685">
            <a:off x="12868477" y="1768123"/>
            <a:ext cx="2443996" cy="2057400"/>
          </a:xfrm>
          <a:custGeom>
            <a:avLst/>
            <a:gdLst/>
            <a:ahLst/>
            <a:cxnLst/>
            <a:rect l="l" t="t" r="r" b="b"/>
            <a:pathLst>
              <a:path w="2443996" h="2057400">
                <a:moveTo>
                  <a:pt x="0" y="0"/>
                </a:moveTo>
                <a:lnTo>
                  <a:pt x="2443996" y="0"/>
                </a:lnTo>
                <a:lnTo>
                  <a:pt x="2443996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3722647">
            <a:off x="11647087" y="7188063"/>
            <a:ext cx="1104701" cy="1797591"/>
          </a:xfrm>
          <a:custGeom>
            <a:avLst/>
            <a:gdLst/>
            <a:ahLst/>
            <a:cxnLst/>
            <a:rect l="l" t="t" r="r" b="b"/>
            <a:pathLst>
              <a:path w="1104701" h="1797591">
                <a:moveTo>
                  <a:pt x="0" y="0"/>
                </a:moveTo>
                <a:lnTo>
                  <a:pt x="1104702" y="0"/>
                </a:lnTo>
                <a:lnTo>
                  <a:pt x="1104702" y="1797591"/>
                </a:lnTo>
                <a:lnTo>
                  <a:pt x="0" y="17975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 rot="2275124">
            <a:off x="1979388" y="-2363185"/>
            <a:ext cx="3816427" cy="3280305"/>
            <a:chOff x="0" y="0"/>
            <a:chExt cx="2186795" cy="1879600"/>
          </a:xfrm>
        </p:grpSpPr>
        <p:sp>
          <p:nvSpPr>
            <p:cNvPr id="7" name="Freeform 7"/>
            <p:cNvSpPr/>
            <p:nvPr/>
          </p:nvSpPr>
          <p:spPr>
            <a:xfrm>
              <a:off x="-127" y="127"/>
              <a:ext cx="2186796" cy="1894840"/>
            </a:xfrm>
            <a:custGeom>
              <a:avLst/>
              <a:gdLst/>
              <a:ahLst/>
              <a:cxnLst/>
              <a:rect l="l" t="t" r="r" b="b"/>
              <a:pathLst>
                <a:path w="2186796" h="1894840">
                  <a:moveTo>
                    <a:pt x="2174222" y="478409"/>
                  </a:moveTo>
                  <a:cubicBezTo>
                    <a:pt x="2157458" y="339471"/>
                    <a:pt x="2170285" y="200660"/>
                    <a:pt x="2123422" y="132461"/>
                  </a:cubicBezTo>
                  <a:cubicBezTo>
                    <a:pt x="2063986" y="45720"/>
                    <a:pt x="1933938" y="19050"/>
                    <a:pt x="1806049" y="36703"/>
                  </a:cubicBezTo>
                  <a:cubicBezTo>
                    <a:pt x="1696322" y="51816"/>
                    <a:pt x="1668381" y="86233"/>
                    <a:pt x="1602976" y="179832"/>
                  </a:cubicBezTo>
                  <a:cubicBezTo>
                    <a:pt x="1552049" y="252603"/>
                    <a:pt x="1514076" y="403225"/>
                    <a:pt x="1514076" y="510032"/>
                  </a:cubicBezTo>
                  <a:cubicBezTo>
                    <a:pt x="1514076" y="372364"/>
                    <a:pt x="1530078" y="197739"/>
                    <a:pt x="1450576" y="116713"/>
                  </a:cubicBezTo>
                  <a:cubicBezTo>
                    <a:pt x="1389235" y="54102"/>
                    <a:pt x="1202114" y="68326"/>
                    <a:pt x="1067816" y="68326"/>
                  </a:cubicBezTo>
                  <a:cubicBezTo>
                    <a:pt x="994156" y="68326"/>
                    <a:pt x="883285" y="53340"/>
                    <a:pt x="826643" y="100965"/>
                  </a:cubicBezTo>
                  <a:cubicBezTo>
                    <a:pt x="732028" y="180340"/>
                    <a:pt x="712343" y="357632"/>
                    <a:pt x="712343" y="510032"/>
                  </a:cubicBezTo>
                  <a:cubicBezTo>
                    <a:pt x="712343" y="370332"/>
                    <a:pt x="695833" y="186309"/>
                    <a:pt x="623443" y="100965"/>
                  </a:cubicBezTo>
                  <a:cubicBezTo>
                    <a:pt x="569341" y="37211"/>
                    <a:pt x="475742" y="0"/>
                    <a:pt x="432308" y="0"/>
                  </a:cubicBezTo>
                  <a:cubicBezTo>
                    <a:pt x="331216" y="0"/>
                    <a:pt x="169799" y="59563"/>
                    <a:pt x="102870" y="132461"/>
                  </a:cubicBezTo>
                  <a:cubicBezTo>
                    <a:pt x="39878" y="201168"/>
                    <a:pt x="52070" y="305943"/>
                    <a:pt x="26670" y="446913"/>
                  </a:cubicBezTo>
                  <a:lnTo>
                    <a:pt x="13970" y="730885"/>
                  </a:lnTo>
                  <a:lnTo>
                    <a:pt x="1270" y="858139"/>
                  </a:lnTo>
                  <a:lnTo>
                    <a:pt x="1270" y="903478"/>
                  </a:lnTo>
                  <a:lnTo>
                    <a:pt x="0" y="1009142"/>
                  </a:lnTo>
                  <a:cubicBezTo>
                    <a:pt x="0" y="1009142"/>
                    <a:pt x="12700" y="1226820"/>
                    <a:pt x="25654" y="1410081"/>
                  </a:cubicBezTo>
                  <a:cubicBezTo>
                    <a:pt x="31369" y="1491742"/>
                    <a:pt x="90170" y="1621790"/>
                    <a:pt x="177546" y="1703070"/>
                  </a:cubicBezTo>
                  <a:cubicBezTo>
                    <a:pt x="286385" y="1804289"/>
                    <a:pt x="433959" y="1894840"/>
                    <a:pt x="673354" y="1877314"/>
                  </a:cubicBezTo>
                  <a:cubicBezTo>
                    <a:pt x="1265948" y="1839341"/>
                    <a:pt x="1449687" y="1877314"/>
                    <a:pt x="1682224" y="1847088"/>
                  </a:cubicBezTo>
                  <a:cubicBezTo>
                    <a:pt x="1905617" y="1818005"/>
                    <a:pt x="2082782" y="1683893"/>
                    <a:pt x="2121771" y="1457198"/>
                  </a:cubicBezTo>
                  <a:cubicBezTo>
                    <a:pt x="2160760" y="1230503"/>
                    <a:pt x="2186160" y="1025398"/>
                    <a:pt x="2186160" y="1025398"/>
                  </a:cubicBezTo>
                  <a:lnTo>
                    <a:pt x="2186795" y="938657"/>
                  </a:lnTo>
                  <a:lnTo>
                    <a:pt x="2186795" y="730885"/>
                  </a:lnTo>
                  <a:lnTo>
                    <a:pt x="2174095" y="478409"/>
                  </a:lnTo>
                  <a:close/>
                </a:path>
              </a:pathLst>
            </a:custGeom>
            <a:solidFill>
              <a:srgbClr val="2C3242"/>
            </a:solidFill>
          </p:spPr>
        </p:sp>
      </p:grpSp>
      <p:grpSp>
        <p:nvGrpSpPr>
          <p:cNvPr id="8" name="Group 8"/>
          <p:cNvGrpSpPr/>
          <p:nvPr/>
        </p:nvGrpSpPr>
        <p:grpSpPr>
          <a:xfrm rot="-2610407">
            <a:off x="7778063" y="9333516"/>
            <a:ext cx="3816427" cy="3280305"/>
            <a:chOff x="0" y="0"/>
            <a:chExt cx="2186795" cy="1879600"/>
          </a:xfrm>
        </p:grpSpPr>
        <p:sp>
          <p:nvSpPr>
            <p:cNvPr id="9" name="Freeform 9"/>
            <p:cNvSpPr/>
            <p:nvPr/>
          </p:nvSpPr>
          <p:spPr>
            <a:xfrm>
              <a:off x="-127" y="127"/>
              <a:ext cx="2186796" cy="1894840"/>
            </a:xfrm>
            <a:custGeom>
              <a:avLst/>
              <a:gdLst/>
              <a:ahLst/>
              <a:cxnLst/>
              <a:rect l="l" t="t" r="r" b="b"/>
              <a:pathLst>
                <a:path w="2186796" h="1894840">
                  <a:moveTo>
                    <a:pt x="2174222" y="478409"/>
                  </a:moveTo>
                  <a:cubicBezTo>
                    <a:pt x="2157458" y="339471"/>
                    <a:pt x="2170285" y="200660"/>
                    <a:pt x="2123422" y="132461"/>
                  </a:cubicBezTo>
                  <a:cubicBezTo>
                    <a:pt x="2063986" y="45720"/>
                    <a:pt x="1933938" y="19050"/>
                    <a:pt x="1806049" y="36703"/>
                  </a:cubicBezTo>
                  <a:cubicBezTo>
                    <a:pt x="1696322" y="51816"/>
                    <a:pt x="1668381" y="86233"/>
                    <a:pt x="1602976" y="179832"/>
                  </a:cubicBezTo>
                  <a:cubicBezTo>
                    <a:pt x="1552049" y="252603"/>
                    <a:pt x="1514076" y="403225"/>
                    <a:pt x="1514076" y="510032"/>
                  </a:cubicBezTo>
                  <a:cubicBezTo>
                    <a:pt x="1514076" y="372364"/>
                    <a:pt x="1530078" y="197739"/>
                    <a:pt x="1450576" y="116713"/>
                  </a:cubicBezTo>
                  <a:cubicBezTo>
                    <a:pt x="1389235" y="54102"/>
                    <a:pt x="1202114" y="68326"/>
                    <a:pt x="1067816" y="68326"/>
                  </a:cubicBezTo>
                  <a:cubicBezTo>
                    <a:pt x="994156" y="68326"/>
                    <a:pt x="883285" y="53340"/>
                    <a:pt x="826643" y="100965"/>
                  </a:cubicBezTo>
                  <a:cubicBezTo>
                    <a:pt x="732028" y="180340"/>
                    <a:pt x="712343" y="357632"/>
                    <a:pt x="712343" y="510032"/>
                  </a:cubicBezTo>
                  <a:cubicBezTo>
                    <a:pt x="712343" y="370332"/>
                    <a:pt x="695833" y="186309"/>
                    <a:pt x="623443" y="100965"/>
                  </a:cubicBezTo>
                  <a:cubicBezTo>
                    <a:pt x="569341" y="37211"/>
                    <a:pt x="475742" y="0"/>
                    <a:pt x="432308" y="0"/>
                  </a:cubicBezTo>
                  <a:cubicBezTo>
                    <a:pt x="331216" y="0"/>
                    <a:pt x="169799" y="59563"/>
                    <a:pt x="102870" y="132461"/>
                  </a:cubicBezTo>
                  <a:cubicBezTo>
                    <a:pt x="39878" y="201168"/>
                    <a:pt x="52070" y="305943"/>
                    <a:pt x="26670" y="446913"/>
                  </a:cubicBezTo>
                  <a:lnTo>
                    <a:pt x="13970" y="730885"/>
                  </a:lnTo>
                  <a:lnTo>
                    <a:pt x="1270" y="858139"/>
                  </a:lnTo>
                  <a:lnTo>
                    <a:pt x="1270" y="903478"/>
                  </a:lnTo>
                  <a:lnTo>
                    <a:pt x="0" y="1009142"/>
                  </a:lnTo>
                  <a:cubicBezTo>
                    <a:pt x="0" y="1009142"/>
                    <a:pt x="12700" y="1226820"/>
                    <a:pt x="25654" y="1410081"/>
                  </a:cubicBezTo>
                  <a:cubicBezTo>
                    <a:pt x="31369" y="1491742"/>
                    <a:pt x="90170" y="1621790"/>
                    <a:pt x="177546" y="1703070"/>
                  </a:cubicBezTo>
                  <a:cubicBezTo>
                    <a:pt x="286385" y="1804289"/>
                    <a:pt x="433959" y="1894840"/>
                    <a:pt x="673354" y="1877314"/>
                  </a:cubicBezTo>
                  <a:cubicBezTo>
                    <a:pt x="1265948" y="1839341"/>
                    <a:pt x="1449687" y="1877314"/>
                    <a:pt x="1682224" y="1847088"/>
                  </a:cubicBezTo>
                  <a:cubicBezTo>
                    <a:pt x="1905617" y="1818005"/>
                    <a:pt x="2082782" y="1683893"/>
                    <a:pt x="2121771" y="1457198"/>
                  </a:cubicBezTo>
                  <a:cubicBezTo>
                    <a:pt x="2160760" y="1230503"/>
                    <a:pt x="2186160" y="1025398"/>
                    <a:pt x="2186160" y="1025398"/>
                  </a:cubicBezTo>
                  <a:lnTo>
                    <a:pt x="2186795" y="938657"/>
                  </a:lnTo>
                  <a:lnTo>
                    <a:pt x="2186795" y="730885"/>
                  </a:lnTo>
                  <a:lnTo>
                    <a:pt x="2174095" y="478409"/>
                  </a:lnTo>
                  <a:close/>
                </a:path>
              </a:pathLst>
            </a:custGeom>
            <a:solidFill>
              <a:srgbClr val="2C3242"/>
            </a:solidFill>
          </p:spPr>
        </p:sp>
      </p:grpSp>
      <p:grpSp>
        <p:nvGrpSpPr>
          <p:cNvPr id="10" name="Group 10"/>
          <p:cNvGrpSpPr/>
          <p:nvPr/>
        </p:nvGrpSpPr>
        <p:grpSpPr>
          <a:xfrm rot="-7876536">
            <a:off x="15351087" y="-611451"/>
            <a:ext cx="3816427" cy="3280305"/>
            <a:chOff x="0" y="0"/>
            <a:chExt cx="2186795" cy="1879600"/>
          </a:xfrm>
        </p:grpSpPr>
        <p:sp>
          <p:nvSpPr>
            <p:cNvPr id="11" name="Freeform 11"/>
            <p:cNvSpPr/>
            <p:nvPr/>
          </p:nvSpPr>
          <p:spPr>
            <a:xfrm>
              <a:off x="-127" y="127"/>
              <a:ext cx="2186796" cy="1894840"/>
            </a:xfrm>
            <a:custGeom>
              <a:avLst/>
              <a:gdLst/>
              <a:ahLst/>
              <a:cxnLst/>
              <a:rect l="l" t="t" r="r" b="b"/>
              <a:pathLst>
                <a:path w="2186796" h="1894840">
                  <a:moveTo>
                    <a:pt x="2174222" y="478409"/>
                  </a:moveTo>
                  <a:cubicBezTo>
                    <a:pt x="2157458" y="339471"/>
                    <a:pt x="2170285" y="200660"/>
                    <a:pt x="2123422" y="132461"/>
                  </a:cubicBezTo>
                  <a:cubicBezTo>
                    <a:pt x="2063986" y="45720"/>
                    <a:pt x="1933938" y="19050"/>
                    <a:pt x="1806049" y="36703"/>
                  </a:cubicBezTo>
                  <a:cubicBezTo>
                    <a:pt x="1696322" y="51816"/>
                    <a:pt x="1668381" y="86233"/>
                    <a:pt x="1602976" y="179832"/>
                  </a:cubicBezTo>
                  <a:cubicBezTo>
                    <a:pt x="1552049" y="252603"/>
                    <a:pt x="1514076" y="403225"/>
                    <a:pt x="1514076" y="510032"/>
                  </a:cubicBezTo>
                  <a:cubicBezTo>
                    <a:pt x="1514076" y="372364"/>
                    <a:pt x="1530078" y="197739"/>
                    <a:pt x="1450576" y="116713"/>
                  </a:cubicBezTo>
                  <a:cubicBezTo>
                    <a:pt x="1389235" y="54102"/>
                    <a:pt x="1202114" y="68326"/>
                    <a:pt x="1067816" y="68326"/>
                  </a:cubicBezTo>
                  <a:cubicBezTo>
                    <a:pt x="994156" y="68326"/>
                    <a:pt x="883285" y="53340"/>
                    <a:pt x="826643" y="100965"/>
                  </a:cubicBezTo>
                  <a:cubicBezTo>
                    <a:pt x="732028" y="180340"/>
                    <a:pt x="712343" y="357632"/>
                    <a:pt x="712343" y="510032"/>
                  </a:cubicBezTo>
                  <a:cubicBezTo>
                    <a:pt x="712343" y="370332"/>
                    <a:pt x="695833" y="186309"/>
                    <a:pt x="623443" y="100965"/>
                  </a:cubicBezTo>
                  <a:cubicBezTo>
                    <a:pt x="569341" y="37211"/>
                    <a:pt x="475742" y="0"/>
                    <a:pt x="432308" y="0"/>
                  </a:cubicBezTo>
                  <a:cubicBezTo>
                    <a:pt x="331216" y="0"/>
                    <a:pt x="169799" y="59563"/>
                    <a:pt x="102870" y="132461"/>
                  </a:cubicBezTo>
                  <a:cubicBezTo>
                    <a:pt x="39878" y="201168"/>
                    <a:pt x="52070" y="305943"/>
                    <a:pt x="26670" y="446913"/>
                  </a:cubicBezTo>
                  <a:lnTo>
                    <a:pt x="13970" y="730885"/>
                  </a:lnTo>
                  <a:lnTo>
                    <a:pt x="1270" y="858139"/>
                  </a:lnTo>
                  <a:lnTo>
                    <a:pt x="1270" y="903478"/>
                  </a:lnTo>
                  <a:lnTo>
                    <a:pt x="0" y="1009142"/>
                  </a:lnTo>
                  <a:cubicBezTo>
                    <a:pt x="0" y="1009142"/>
                    <a:pt x="12700" y="1226820"/>
                    <a:pt x="25654" y="1410081"/>
                  </a:cubicBezTo>
                  <a:cubicBezTo>
                    <a:pt x="31369" y="1491742"/>
                    <a:pt x="90170" y="1621790"/>
                    <a:pt x="177546" y="1703070"/>
                  </a:cubicBezTo>
                  <a:cubicBezTo>
                    <a:pt x="286385" y="1804289"/>
                    <a:pt x="433959" y="1894840"/>
                    <a:pt x="673354" y="1877314"/>
                  </a:cubicBezTo>
                  <a:cubicBezTo>
                    <a:pt x="1265948" y="1839341"/>
                    <a:pt x="1449687" y="1877314"/>
                    <a:pt x="1682224" y="1847088"/>
                  </a:cubicBezTo>
                  <a:cubicBezTo>
                    <a:pt x="1905617" y="1818005"/>
                    <a:pt x="2082782" y="1683893"/>
                    <a:pt x="2121771" y="1457198"/>
                  </a:cubicBezTo>
                  <a:cubicBezTo>
                    <a:pt x="2160760" y="1230503"/>
                    <a:pt x="2186160" y="1025398"/>
                    <a:pt x="2186160" y="1025398"/>
                  </a:cubicBezTo>
                  <a:lnTo>
                    <a:pt x="2186795" y="938657"/>
                  </a:lnTo>
                  <a:lnTo>
                    <a:pt x="2186795" y="730885"/>
                  </a:lnTo>
                  <a:lnTo>
                    <a:pt x="2174095" y="478409"/>
                  </a:lnTo>
                  <a:close/>
                </a:path>
              </a:pathLst>
            </a:custGeom>
            <a:solidFill>
              <a:srgbClr val="2C3242"/>
            </a:solidFill>
          </p:spPr>
        </p:sp>
      </p:grpSp>
      <p:grpSp>
        <p:nvGrpSpPr>
          <p:cNvPr id="12" name="Group 12"/>
          <p:cNvGrpSpPr/>
          <p:nvPr/>
        </p:nvGrpSpPr>
        <p:grpSpPr>
          <a:xfrm rot="7726814">
            <a:off x="-3353282" y="5589257"/>
            <a:ext cx="3816427" cy="3280305"/>
            <a:chOff x="0" y="0"/>
            <a:chExt cx="2186795" cy="1879600"/>
          </a:xfrm>
        </p:grpSpPr>
        <p:sp>
          <p:nvSpPr>
            <p:cNvPr id="13" name="Freeform 13"/>
            <p:cNvSpPr/>
            <p:nvPr/>
          </p:nvSpPr>
          <p:spPr>
            <a:xfrm>
              <a:off x="-127" y="127"/>
              <a:ext cx="2186796" cy="1894840"/>
            </a:xfrm>
            <a:custGeom>
              <a:avLst/>
              <a:gdLst/>
              <a:ahLst/>
              <a:cxnLst/>
              <a:rect l="l" t="t" r="r" b="b"/>
              <a:pathLst>
                <a:path w="2186796" h="1894840">
                  <a:moveTo>
                    <a:pt x="2174222" y="478409"/>
                  </a:moveTo>
                  <a:cubicBezTo>
                    <a:pt x="2157458" y="339471"/>
                    <a:pt x="2170285" y="200660"/>
                    <a:pt x="2123422" y="132461"/>
                  </a:cubicBezTo>
                  <a:cubicBezTo>
                    <a:pt x="2063986" y="45720"/>
                    <a:pt x="1933938" y="19050"/>
                    <a:pt x="1806049" y="36703"/>
                  </a:cubicBezTo>
                  <a:cubicBezTo>
                    <a:pt x="1696322" y="51816"/>
                    <a:pt x="1668381" y="86233"/>
                    <a:pt x="1602976" y="179832"/>
                  </a:cubicBezTo>
                  <a:cubicBezTo>
                    <a:pt x="1552049" y="252603"/>
                    <a:pt x="1514076" y="403225"/>
                    <a:pt x="1514076" y="510032"/>
                  </a:cubicBezTo>
                  <a:cubicBezTo>
                    <a:pt x="1514076" y="372364"/>
                    <a:pt x="1530078" y="197739"/>
                    <a:pt x="1450576" y="116713"/>
                  </a:cubicBezTo>
                  <a:cubicBezTo>
                    <a:pt x="1389235" y="54102"/>
                    <a:pt x="1202114" y="68326"/>
                    <a:pt x="1067816" y="68326"/>
                  </a:cubicBezTo>
                  <a:cubicBezTo>
                    <a:pt x="994156" y="68326"/>
                    <a:pt x="883285" y="53340"/>
                    <a:pt x="826643" y="100965"/>
                  </a:cubicBezTo>
                  <a:cubicBezTo>
                    <a:pt x="732028" y="180340"/>
                    <a:pt x="712343" y="357632"/>
                    <a:pt x="712343" y="510032"/>
                  </a:cubicBezTo>
                  <a:cubicBezTo>
                    <a:pt x="712343" y="370332"/>
                    <a:pt x="695833" y="186309"/>
                    <a:pt x="623443" y="100965"/>
                  </a:cubicBezTo>
                  <a:cubicBezTo>
                    <a:pt x="569341" y="37211"/>
                    <a:pt x="475742" y="0"/>
                    <a:pt x="432308" y="0"/>
                  </a:cubicBezTo>
                  <a:cubicBezTo>
                    <a:pt x="331216" y="0"/>
                    <a:pt x="169799" y="59563"/>
                    <a:pt x="102870" y="132461"/>
                  </a:cubicBezTo>
                  <a:cubicBezTo>
                    <a:pt x="39878" y="201168"/>
                    <a:pt x="52070" y="305943"/>
                    <a:pt x="26670" y="446913"/>
                  </a:cubicBezTo>
                  <a:lnTo>
                    <a:pt x="13970" y="730885"/>
                  </a:lnTo>
                  <a:lnTo>
                    <a:pt x="1270" y="858139"/>
                  </a:lnTo>
                  <a:lnTo>
                    <a:pt x="1270" y="903478"/>
                  </a:lnTo>
                  <a:lnTo>
                    <a:pt x="0" y="1009142"/>
                  </a:lnTo>
                  <a:cubicBezTo>
                    <a:pt x="0" y="1009142"/>
                    <a:pt x="12700" y="1226820"/>
                    <a:pt x="25654" y="1410081"/>
                  </a:cubicBezTo>
                  <a:cubicBezTo>
                    <a:pt x="31369" y="1491742"/>
                    <a:pt x="90170" y="1621790"/>
                    <a:pt x="177546" y="1703070"/>
                  </a:cubicBezTo>
                  <a:cubicBezTo>
                    <a:pt x="286385" y="1804289"/>
                    <a:pt x="433959" y="1894840"/>
                    <a:pt x="673354" y="1877314"/>
                  </a:cubicBezTo>
                  <a:cubicBezTo>
                    <a:pt x="1265948" y="1839341"/>
                    <a:pt x="1449687" y="1877314"/>
                    <a:pt x="1682224" y="1847088"/>
                  </a:cubicBezTo>
                  <a:cubicBezTo>
                    <a:pt x="1905617" y="1818005"/>
                    <a:pt x="2082782" y="1683893"/>
                    <a:pt x="2121771" y="1457198"/>
                  </a:cubicBezTo>
                  <a:cubicBezTo>
                    <a:pt x="2160760" y="1230503"/>
                    <a:pt x="2186160" y="1025398"/>
                    <a:pt x="2186160" y="1025398"/>
                  </a:cubicBezTo>
                  <a:lnTo>
                    <a:pt x="2186795" y="938657"/>
                  </a:lnTo>
                  <a:lnTo>
                    <a:pt x="2186795" y="730885"/>
                  </a:lnTo>
                  <a:lnTo>
                    <a:pt x="2174095" y="478409"/>
                  </a:lnTo>
                  <a:close/>
                </a:path>
              </a:pathLst>
            </a:custGeom>
            <a:solidFill>
              <a:srgbClr val="2C3242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17197644" y="9229726"/>
            <a:ext cx="275717" cy="30970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b="1">
                <a:solidFill>
                  <a:srgbClr val="2C3242"/>
                </a:solidFill>
                <a:latin typeface="Nunito Bold"/>
                <a:ea typeface="Nunito Bold"/>
                <a:cs typeface="Nunito Bold"/>
                <a:sym typeface="Nunito Bold"/>
              </a:rPr>
              <a:t>20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2756522" y="3280824"/>
            <a:ext cx="6120183" cy="5047281"/>
            <a:chOff x="0" y="0"/>
            <a:chExt cx="2192909" cy="1808480"/>
          </a:xfrm>
        </p:grpSpPr>
        <p:sp>
          <p:nvSpPr>
            <p:cNvPr id="16" name="Freeform 16"/>
            <p:cNvSpPr/>
            <p:nvPr/>
          </p:nvSpPr>
          <p:spPr>
            <a:xfrm>
              <a:off x="-6350" y="-762"/>
              <a:ext cx="2199386" cy="1809369"/>
            </a:xfrm>
            <a:custGeom>
              <a:avLst/>
              <a:gdLst/>
              <a:ahLst/>
              <a:cxnLst/>
              <a:rect l="l" t="t" r="r" b="b"/>
              <a:pathLst>
                <a:path w="2199386" h="1809369">
                  <a:moveTo>
                    <a:pt x="2127123" y="86106"/>
                  </a:moveTo>
                  <a:cubicBezTo>
                    <a:pt x="2126869" y="57912"/>
                    <a:pt x="2132330" y="3810"/>
                    <a:pt x="2132330" y="3810"/>
                  </a:cubicBezTo>
                  <a:lnTo>
                    <a:pt x="2048764" y="2794"/>
                  </a:lnTo>
                  <a:lnTo>
                    <a:pt x="1930146" y="7366"/>
                  </a:lnTo>
                  <a:cubicBezTo>
                    <a:pt x="1930146" y="7366"/>
                    <a:pt x="1737614" y="0"/>
                    <a:pt x="1719199" y="6858"/>
                  </a:cubicBezTo>
                  <a:cubicBezTo>
                    <a:pt x="1700784" y="13843"/>
                    <a:pt x="1662684" y="2794"/>
                    <a:pt x="1662684" y="2794"/>
                  </a:cubicBezTo>
                  <a:lnTo>
                    <a:pt x="1251204" y="1905"/>
                  </a:lnTo>
                  <a:lnTo>
                    <a:pt x="1083310" y="1524"/>
                  </a:lnTo>
                  <a:lnTo>
                    <a:pt x="952246" y="5207"/>
                  </a:lnTo>
                  <a:lnTo>
                    <a:pt x="799973" y="4826"/>
                  </a:lnTo>
                  <a:lnTo>
                    <a:pt x="742188" y="762"/>
                  </a:lnTo>
                  <a:cubicBezTo>
                    <a:pt x="733044" y="762"/>
                    <a:pt x="725678" y="6604"/>
                    <a:pt x="725551" y="13970"/>
                  </a:cubicBezTo>
                  <a:lnTo>
                    <a:pt x="734949" y="127381"/>
                  </a:lnTo>
                  <a:lnTo>
                    <a:pt x="723900" y="367411"/>
                  </a:lnTo>
                  <a:lnTo>
                    <a:pt x="650494" y="367157"/>
                  </a:lnTo>
                  <a:lnTo>
                    <a:pt x="503682" y="372745"/>
                  </a:lnTo>
                  <a:lnTo>
                    <a:pt x="332994" y="372237"/>
                  </a:lnTo>
                  <a:lnTo>
                    <a:pt x="268351" y="366014"/>
                  </a:lnTo>
                  <a:cubicBezTo>
                    <a:pt x="258064" y="366014"/>
                    <a:pt x="249809" y="375031"/>
                    <a:pt x="249809" y="386207"/>
                  </a:cubicBezTo>
                  <a:lnTo>
                    <a:pt x="260350" y="559308"/>
                  </a:lnTo>
                  <a:lnTo>
                    <a:pt x="248920" y="750951"/>
                  </a:lnTo>
                  <a:lnTo>
                    <a:pt x="248158" y="1067054"/>
                  </a:lnTo>
                  <a:lnTo>
                    <a:pt x="238633" y="1067308"/>
                  </a:lnTo>
                  <a:lnTo>
                    <a:pt x="86360" y="1066927"/>
                  </a:lnTo>
                  <a:lnTo>
                    <a:pt x="28702" y="1062863"/>
                  </a:lnTo>
                  <a:cubicBezTo>
                    <a:pt x="19558" y="1062863"/>
                    <a:pt x="12192" y="1068705"/>
                    <a:pt x="12065" y="1076071"/>
                  </a:cubicBezTo>
                  <a:lnTo>
                    <a:pt x="21463" y="1189482"/>
                  </a:lnTo>
                  <a:lnTo>
                    <a:pt x="11176" y="1315085"/>
                  </a:lnTo>
                  <a:lnTo>
                    <a:pt x="9906" y="1510538"/>
                  </a:lnTo>
                  <a:lnTo>
                    <a:pt x="14478" y="1593342"/>
                  </a:lnTo>
                  <a:cubicBezTo>
                    <a:pt x="14478" y="1593342"/>
                    <a:pt x="0" y="1612392"/>
                    <a:pt x="9271" y="1686433"/>
                  </a:cubicBezTo>
                  <a:cubicBezTo>
                    <a:pt x="18542" y="1760474"/>
                    <a:pt x="28448" y="1804543"/>
                    <a:pt x="28448" y="1804543"/>
                  </a:cubicBezTo>
                  <a:lnTo>
                    <a:pt x="76708" y="1804543"/>
                  </a:lnTo>
                  <a:cubicBezTo>
                    <a:pt x="76708" y="1804543"/>
                    <a:pt x="176403" y="1797050"/>
                    <a:pt x="176403" y="1797050"/>
                  </a:cubicBezTo>
                  <a:lnTo>
                    <a:pt x="307340" y="1805178"/>
                  </a:lnTo>
                  <a:lnTo>
                    <a:pt x="445135" y="1809369"/>
                  </a:lnTo>
                  <a:lnTo>
                    <a:pt x="523367" y="1797812"/>
                  </a:lnTo>
                  <a:lnTo>
                    <a:pt x="582422" y="1805813"/>
                  </a:lnTo>
                  <a:lnTo>
                    <a:pt x="986536" y="1806702"/>
                  </a:lnTo>
                  <a:lnTo>
                    <a:pt x="1126744" y="1806956"/>
                  </a:lnTo>
                  <a:lnTo>
                    <a:pt x="1263396" y="1802511"/>
                  </a:lnTo>
                  <a:lnTo>
                    <a:pt x="1370965" y="1807591"/>
                  </a:lnTo>
                  <a:lnTo>
                    <a:pt x="1415669" y="1807591"/>
                  </a:lnTo>
                  <a:cubicBezTo>
                    <a:pt x="1415669" y="1807591"/>
                    <a:pt x="1415923" y="1739265"/>
                    <a:pt x="1415923" y="1739265"/>
                  </a:cubicBezTo>
                  <a:lnTo>
                    <a:pt x="1415923" y="1686687"/>
                  </a:lnTo>
                  <a:cubicBezTo>
                    <a:pt x="1415923" y="1686687"/>
                    <a:pt x="1411478" y="1591564"/>
                    <a:pt x="1411478" y="1591564"/>
                  </a:cubicBezTo>
                  <a:lnTo>
                    <a:pt x="1411732" y="1588262"/>
                  </a:lnTo>
                  <a:lnTo>
                    <a:pt x="1491615" y="1588516"/>
                  </a:lnTo>
                  <a:cubicBezTo>
                    <a:pt x="1491361" y="1599184"/>
                    <a:pt x="1491615" y="1613154"/>
                    <a:pt x="1493012" y="1631188"/>
                  </a:cubicBezTo>
                  <a:cubicBezTo>
                    <a:pt x="1497584" y="1690624"/>
                    <a:pt x="1502664" y="1725930"/>
                    <a:pt x="1502664" y="1725930"/>
                  </a:cubicBezTo>
                  <a:lnTo>
                    <a:pt x="1526794" y="1725930"/>
                  </a:lnTo>
                  <a:cubicBezTo>
                    <a:pt x="1526794" y="1725930"/>
                    <a:pt x="1576578" y="1719834"/>
                    <a:pt x="1576578" y="1719834"/>
                  </a:cubicBezTo>
                  <a:lnTo>
                    <a:pt x="1641983" y="1726311"/>
                  </a:lnTo>
                  <a:lnTo>
                    <a:pt x="1710817" y="1729740"/>
                  </a:lnTo>
                  <a:lnTo>
                    <a:pt x="1749933" y="1720469"/>
                  </a:lnTo>
                  <a:lnTo>
                    <a:pt x="1779397" y="1726819"/>
                  </a:lnTo>
                  <a:lnTo>
                    <a:pt x="1981327" y="1727581"/>
                  </a:lnTo>
                  <a:lnTo>
                    <a:pt x="2051431" y="1727835"/>
                  </a:lnTo>
                  <a:lnTo>
                    <a:pt x="2119757" y="1724279"/>
                  </a:lnTo>
                  <a:lnTo>
                    <a:pt x="2173478" y="1728343"/>
                  </a:lnTo>
                  <a:lnTo>
                    <a:pt x="2195830" y="1728343"/>
                  </a:lnTo>
                  <a:cubicBezTo>
                    <a:pt x="2195830" y="1728343"/>
                    <a:pt x="2195830" y="1673479"/>
                    <a:pt x="2195830" y="1673479"/>
                  </a:cubicBezTo>
                  <a:lnTo>
                    <a:pt x="2195830" y="1631315"/>
                  </a:lnTo>
                  <a:cubicBezTo>
                    <a:pt x="2195830" y="1631315"/>
                    <a:pt x="2193671" y="1555115"/>
                    <a:pt x="2193671" y="1555115"/>
                  </a:cubicBezTo>
                  <a:lnTo>
                    <a:pt x="2196211" y="1492758"/>
                  </a:lnTo>
                  <a:lnTo>
                    <a:pt x="2196719" y="1412621"/>
                  </a:lnTo>
                  <a:lnTo>
                    <a:pt x="2199386" y="1320927"/>
                  </a:lnTo>
                  <a:cubicBezTo>
                    <a:pt x="2199386" y="1320927"/>
                    <a:pt x="2194814" y="1255014"/>
                    <a:pt x="2194687" y="1232408"/>
                  </a:cubicBezTo>
                  <a:cubicBezTo>
                    <a:pt x="2194560" y="1209802"/>
                    <a:pt x="2197227" y="1166495"/>
                    <a:pt x="2197227" y="1166495"/>
                  </a:cubicBezTo>
                  <a:lnTo>
                    <a:pt x="2155444" y="1165606"/>
                  </a:lnTo>
                  <a:lnTo>
                    <a:pt x="2096135" y="1169289"/>
                  </a:lnTo>
                  <a:cubicBezTo>
                    <a:pt x="2096135" y="1169289"/>
                    <a:pt x="1999996" y="1163320"/>
                    <a:pt x="1990725" y="1168908"/>
                  </a:cubicBezTo>
                  <a:cubicBezTo>
                    <a:pt x="1981454" y="1174496"/>
                    <a:pt x="1962531" y="1165606"/>
                    <a:pt x="1962531" y="1165606"/>
                  </a:cubicBezTo>
                  <a:lnTo>
                    <a:pt x="1951228" y="1165098"/>
                  </a:lnTo>
                  <a:lnTo>
                    <a:pt x="1958086" y="679196"/>
                  </a:lnTo>
                  <a:lnTo>
                    <a:pt x="1954022" y="592455"/>
                  </a:lnTo>
                  <a:lnTo>
                    <a:pt x="1967484" y="592455"/>
                  </a:lnTo>
                  <a:cubicBezTo>
                    <a:pt x="1967484" y="592455"/>
                    <a:pt x="2084705" y="592963"/>
                    <a:pt x="2084705" y="592963"/>
                  </a:cubicBezTo>
                  <a:lnTo>
                    <a:pt x="2129409" y="592963"/>
                  </a:lnTo>
                  <a:cubicBezTo>
                    <a:pt x="2129409" y="592963"/>
                    <a:pt x="2129663" y="524637"/>
                    <a:pt x="2129663" y="524637"/>
                  </a:cubicBezTo>
                  <a:lnTo>
                    <a:pt x="2129663" y="472059"/>
                  </a:lnTo>
                  <a:cubicBezTo>
                    <a:pt x="2129663" y="472059"/>
                    <a:pt x="2125218" y="376936"/>
                    <a:pt x="2125218" y="376936"/>
                  </a:cubicBezTo>
                  <a:lnTo>
                    <a:pt x="2130425" y="299085"/>
                  </a:lnTo>
                  <a:lnTo>
                    <a:pt x="2131441" y="183769"/>
                  </a:lnTo>
                  <a:lnTo>
                    <a:pt x="2127250" y="86233"/>
                  </a:lnTo>
                  <a:close/>
                </a:path>
              </a:pathLst>
            </a:custGeom>
            <a:solidFill>
              <a:srgbClr val="BEE1D3"/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2120655" y="4453772"/>
            <a:ext cx="9467488" cy="4502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63"/>
              </a:lnSpc>
              <a:spcBef>
                <a:spcPct val="0"/>
              </a:spcBef>
            </a:pPr>
            <a:r>
              <a:rPr lang="en-US" sz="3355" b="1" dirty="0">
                <a:solidFill>
                  <a:srgbClr val="2C3242"/>
                </a:solidFill>
                <a:latin typeface="Nunito Bold"/>
                <a:ea typeface="Nunito Bold"/>
                <a:cs typeface="Nunito Bold"/>
                <a:sym typeface="Nunito Bold"/>
              </a:rPr>
              <a:t>Ton </a:t>
            </a:r>
            <a:r>
              <a:rPr lang="en-US" sz="3355" b="1" dirty="0" err="1">
                <a:solidFill>
                  <a:srgbClr val="2C3242"/>
                </a:solidFill>
                <a:latin typeface="Nunito Bold"/>
                <a:ea typeface="Nunito Bold"/>
                <a:cs typeface="Nunito Bold"/>
                <a:sym typeface="Nunito Bold"/>
              </a:rPr>
              <a:t>binôme</a:t>
            </a:r>
            <a:r>
              <a:rPr lang="en-US" sz="3355" b="1" dirty="0">
                <a:solidFill>
                  <a:srgbClr val="2C3242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3355" b="1" dirty="0" err="1">
                <a:solidFill>
                  <a:srgbClr val="2C3242"/>
                </a:solidFill>
                <a:latin typeface="Nunito Bold"/>
                <a:ea typeface="Nunito Bold"/>
                <a:cs typeface="Nunito Bold"/>
                <a:sym typeface="Nunito Bold"/>
              </a:rPr>
              <a:t>te</a:t>
            </a:r>
            <a:r>
              <a:rPr lang="en-US" sz="3355" b="1" dirty="0">
                <a:solidFill>
                  <a:srgbClr val="2C3242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3355" b="1" dirty="0" err="1">
                <a:solidFill>
                  <a:srgbClr val="2C3242"/>
                </a:solidFill>
                <a:latin typeface="Nunito Bold"/>
                <a:ea typeface="Nunito Bold"/>
                <a:cs typeface="Nunito Bold"/>
                <a:sym typeface="Nunito Bold"/>
              </a:rPr>
              <a:t>présente</a:t>
            </a:r>
            <a:r>
              <a:rPr lang="en-US" sz="3355" b="1" dirty="0">
                <a:solidFill>
                  <a:srgbClr val="2C3242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</a:p>
          <a:p>
            <a:pPr algn="ctr">
              <a:lnSpc>
                <a:spcPts val="4363"/>
              </a:lnSpc>
              <a:spcBef>
                <a:spcPct val="0"/>
              </a:spcBef>
            </a:pPr>
            <a:r>
              <a:rPr lang="en-US" sz="3355" b="1" dirty="0">
                <a:solidFill>
                  <a:srgbClr val="2C3242"/>
                </a:solidFill>
                <a:latin typeface="Nunito Bold"/>
                <a:ea typeface="Nunito Bold"/>
                <a:cs typeface="Nunito Bold"/>
                <a:sym typeface="Nunito Bold"/>
              </a:rPr>
              <a:t>au </a:t>
            </a:r>
            <a:r>
              <a:rPr lang="en-US" sz="3355" b="1" dirty="0" err="1">
                <a:solidFill>
                  <a:srgbClr val="2C3242"/>
                </a:solidFill>
                <a:latin typeface="Nunito Bold"/>
                <a:ea typeface="Nunito Bold"/>
                <a:cs typeface="Nunito Bold"/>
                <a:sym typeface="Nunito Bold"/>
              </a:rPr>
              <a:t>reste</a:t>
            </a:r>
            <a:r>
              <a:rPr lang="en-US" sz="3355" b="1" dirty="0">
                <a:solidFill>
                  <a:srgbClr val="2C3242"/>
                </a:solidFill>
                <a:latin typeface="Nunito Bold"/>
                <a:ea typeface="Nunito Bold"/>
                <a:cs typeface="Nunito Bold"/>
                <a:sym typeface="Nunito Bold"/>
              </a:rPr>
              <a:t> du </a:t>
            </a:r>
            <a:r>
              <a:rPr lang="en-US" sz="3355" b="1" dirty="0" err="1">
                <a:solidFill>
                  <a:srgbClr val="2C3242"/>
                </a:solidFill>
                <a:latin typeface="Nunito Bold"/>
                <a:ea typeface="Nunito Bold"/>
                <a:cs typeface="Nunito Bold"/>
                <a:sym typeface="Nunito Bold"/>
              </a:rPr>
              <a:t>groupe</a:t>
            </a:r>
            <a:r>
              <a:rPr lang="en-US" sz="3355" b="1" dirty="0">
                <a:solidFill>
                  <a:srgbClr val="2C3242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3355" b="1" dirty="0" err="1">
                <a:solidFill>
                  <a:srgbClr val="2C3242"/>
                </a:solidFill>
                <a:latin typeface="Nunito Bold"/>
                <a:ea typeface="Nunito Bold"/>
                <a:cs typeface="Nunito Bold"/>
                <a:sym typeface="Nunito Bold"/>
              </a:rPr>
              <a:t>en</a:t>
            </a:r>
            <a:r>
              <a:rPr lang="en-US" sz="3355" b="1" dirty="0">
                <a:solidFill>
                  <a:srgbClr val="2C3242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3355" b="1" dirty="0" err="1">
                <a:solidFill>
                  <a:srgbClr val="2C3242"/>
                </a:solidFill>
                <a:latin typeface="Nunito Bold"/>
                <a:ea typeface="Nunito Bold"/>
                <a:cs typeface="Nunito Bold"/>
                <a:sym typeface="Nunito Bold"/>
              </a:rPr>
              <a:t>mettant</a:t>
            </a:r>
            <a:r>
              <a:rPr lang="en-US" sz="3355" b="1" dirty="0">
                <a:solidFill>
                  <a:srgbClr val="2C3242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3355" b="1" dirty="0" err="1">
                <a:solidFill>
                  <a:srgbClr val="2C3242"/>
                </a:solidFill>
                <a:latin typeface="Nunito Bold"/>
                <a:ea typeface="Nunito Bold"/>
                <a:cs typeface="Nunito Bold"/>
                <a:sym typeface="Nunito Bold"/>
              </a:rPr>
              <a:t>en</a:t>
            </a:r>
            <a:r>
              <a:rPr lang="en-US" sz="3355" b="1" dirty="0">
                <a:solidFill>
                  <a:srgbClr val="2C3242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</a:p>
          <a:p>
            <a:pPr algn="ctr">
              <a:lnSpc>
                <a:spcPts val="4363"/>
              </a:lnSpc>
              <a:spcBef>
                <a:spcPct val="0"/>
              </a:spcBef>
            </a:pPr>
            <a:r>
              <a:rPr lang="en-US" sz="3355" b="1" dirty="0" err="1">
                <a:solidFill>
                  <a:srgbClr val="2C3242"/>
                </a:solidFill>
                <a:latin typeface="Nunito Bold"/>
                <a:ea typeface="Nunito Bold"/>
                <a:cs typeface="Nunito Bold"/>
                <a:sym typeface="Nunito Bold"/>
              </a:rPr>
              <a:t>avant</a:t>
            </a:r>
            <a:r>
              <a:rPr lang="en-US" sz="3355" b="1" dirty="0">
                <a:solidFill>
                  <a:srgbClr val="2C3242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  <a:r>
              <a:rPr lang="en-US" sz="3355" b="1" dirty="0" err="1">
                <a:solidFill>
                  <a:srgbClr val="2C3242"/>
                </a:solidFill>
                <a:latin typeface="Nunito Bold"/>
                <a:ea typeface="Nunito Bold"/>
                <a:cs typeface="Nunito Bold"/>
                <a:sym typeface="Nunito Bold"/>
              </a:rPr>
              <a:t>tes</a:t>
            </a:r>
            <a:r>
              <a:rPr lang="en-US" sz="3355" b="1" dirty="0">
                <a:solidFill>
                  <a:srgbClr val="2C3242"/>
                </a:solidFill>
                <a:latin typeface="Nunito Bold"/>
                <a:ea typeface="Nunito Bold"/>
                <a:cs typeface="Nunito Bold"/>
                <a:sym typeface="Nunito Bold"/>
              </a:rPr>
              <a:t> points forts </a:t>
            </a:r>
          </a:p>
          <a:p>
            <a:pPr algn="ctr">
              <a:lnSpc>
                <a:spcPts val="4363"/>
              </a:lnSpc>
              <a:spcBef>
                <a:spcPct val="0"/>
              </a:spcBef>
            </a:pPr>
            <a:r>
              <a:rPr lang="en-US" sz="3355" b="1" dirty="0">
                <a:solidFill>
                  <a:srgbClr val="2C3242"/>
                </a:solidFill>
                <a:latin typeface="Nunito Bold"/>
                <a:ea typeface="Nunito Bold"/>
                <a:cs typeface="Nunito Bold"/>
                <a:sym typeface="Nunito Bold"/>
              </a:rPr>
              <a:t>(</a:t>
            </a:r>
            <a:r>
              <a:rPr lang="en-US" sz="3355" b="1" dirty="0" err="1">
                <a:solidFill>
                  <a:srgbClr val="2C3242"/>
                </a:solidFill>
                <a:latin typeface="Nunito Bold"/>
                <a:ea typeface="Nunito Bold"/>
                <a:cs typeface="Nunito Bold"/>
                <a:sym typeface="Nunito Bold"/>
              </a:rPr>
              <a:t>en</a:t>
            </a:r>
            <a:r>
              <a:rPr lang="en-US" sz="3355" b="1" dirty="0">
                <a:solidFill>
                  <a:srgbClr val="2C3242"/>
                </a:solidFill>
                <a:latin typeface="Nunito Bold"/>
                <a:ea typeface="Nunito Bold"/>
                <a:cs typeface="Nunito Bold"/>
                <a:sym typeface="Nunito Bold"/>
              </a:rPr>
              <a:t> lien avec </a:t>
            </a:r>
            <a:r>
              <a:rPr lang="en-US" sz="3355" b="1" dirty="0" err="1">
                <a:solidFill>
                  <a:srgbClr val="2C3242"/>
                </a:solidFill>
                <a:latin typeface="Nunito Bold"/>
                <a:ea typeface="Nunito Bold"/>
                <a:cs typeface="Nunito Bold"/>
                <a:sym typeface="Nunito Bold"/>
              </a:rPr>
              <a:t>votre</a:t>
            </a:r>
            <a:r>
              <a:rPr lang="en-US" sz="3355" b="1" dirty="0">
                <a:solidFill>
                  <a:srgbClr val="2C3242"/>
                </a:solidFill>
                <a:latin typeface="Nunito Bold"/>
                <a:ea typeface="Nunito Bold"/>
                <a:cs typeface="Nunito Bold"/>
                <a:sym typeface="Nunito Bold"/>
              </a:rPr>
              <a:t> formation).</a:t>
            </a:r>
          </a:p>
          <a:p>
            <a:pPr algn="ctr">
              <a:lnSpc>
                <a:spcPts val="4363"/>
              </a:lnSpc>
              <a:spcBef>
                <a:spcPct val="0"/>
              </a:spcBef>
            </a:pPr>
            <a:endParaRPr lang="en-US" sz="3355" b="1" dirty="0">
              <a:solidFill>
                <a:srgbClr val="2C3242"/>
              </a:solidFill>
              <a:latin typeface="Nunito Bold"/>
              <a:ea typeface="Nunito Bold"/>
              <a:cs typeface="Nunito Bold"/>
              <a:sym typeface="Nunito Bold"/>
            </a:endParaRPr>
          </a:p>
          <a:p>
            <a:pPr algn="ctr">
              <a:lnSpc>
                <a:spcPts val="4363"/>
              </a:lnSpc>
              <a:spcBef>
                <a:spcPct val="0"/>
              </a:spcBef>
            </a:pPr>
            <a:endParaRPr lang="en-US" sz="3355" b="1" dirty="0">
              <a:solidFill>
                <a:srgbClr val="2C3242"/>
              </a:solidFill>
              <a:latin typeface="Nunito Bold"/>
              <a:ea typeface="Nunito Bold"/>
              <a:cs typeface="Nunito Bold"/>
              <a:sym typeface="Nunito Bold"/>
            </a:endParaRPr>
          </a:p>
          <a:p>
            <a:pPr algn="ctr">
              <a:lnSpc>
                <a:spcPts val="4363"/>
              </a:lnSpc>
              <a:spcBef>
                <a:spcPct val="0"/>
              </a:spcBef>
            </a:pPr>
            <a:endParaRPr lang="en-US" sz="3355" b="1" dirty="0">
              <a:solidFill>
                <a:srgbClr val="2C3242"/>
              </a:solidFill>
              <a:latin typeface="Nunito Bold"/>
              <a:ea typeface="Nunito Bold"/>
              <a:cs typeface="Nunito Bold"/>
              <a:sym typeface="Nunito Bold"/>
            </a:endParaRPr>
          </a:p>
          <a:p>
            <a:pPr algn="ctr">
              <a:lnSpc>
                <a:spcPts val="4363"/>
              </a:lnSpc>
              <a:spcBef>
                <a:spcPct val="0"/>
              </a:spcBef>
            </a:pPr>
            <a:endParaRPr lang="en-US" sz="3355" b="1" dirty="0">
              <a:solidFill>
                <a:srgbClr val="2C3242"/>
              </a:solidFill>
              <a:latin typeface="Nunito Bold"/>
              <a:ea typeface="Nunito Bold"/>
              <a:cs typeface="Nunito Bold"/>
              <a:sym typeface="Nunito Bold"/>
            </a:endParaRPr>
          </a:p>
        </p:txBody>
      </p:sp>
      <p:sp>
        <p:nvSpPr>
          <p:cNvPr id="18" name="Freeform 18"/>
          <p:cNvSpPr/>
          <p:nvPr/>
        </p:nvSpPr>
        <p:spPr>
          <a:xfrm>
            <a:off x="11146587" y="2708079"/>
            <a:ext cx="3317941" cy="6684496"/>
          </a:xfrm>
          <a:custGeom>
            <a:avLst/>
            <a:gdLst/>
            <a:ahLst/>
            <a:cxnLst/>
            <a:rect l="l" t="t" r="r" b="b"/>
            <a:pathLst>
              <a:path w="3317941" h="6684496">
                <a:moveTo>
                  <a:pt x="0" y="0"/>
                </a:moveTo>
                <a:lnTo>
                  <a:pt x="3317941" y="0"/>
                </a:lnTo>
                <a:lnTo>
                  <a:pt x="3317941" y="6684496"/>
                </a:lnTo>
                <a:lnTo>
                  <a:pt x="0" y="66844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9" name="Freeform 19"/>
          <p:cNvSpPr/>
          <p:nvPr/>
        </p:nvSpPr>
        <p:spPr>
          <a:xfrm>
            <a:off x="14300777" y="2708079"/>
            <a:ext cx="3232867" cy="6684496"/>
          </a:xfrm>
          <a:custGeom>
            <a:avLst/>
            <a:gdLst/>
            <a:ahLst/>
            <a:cxnLst/>
            <a:rect l="l" t="t" r="r" b="b"/>
            <a:pathLst>
              <a:path w="3232866" h="6684496">
                <a:moveTo>
                  <a:pt x="0" y="0"/>
                </a:moveTo>
                <a:lnTo>
                  <a:pt x="3232866" y="0"/>
                </a:lnTo>
                <a:lnTo>
                  <a:pt x="3232866" y="6684496"/>
                </a:lnTo>
                <a:lnTo>
                  <a:pt x="0" y="66844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0" name="Freeform 20"/>
          <p:cNvSpPr/>
          <p:nvPr/>
        </p:nvSpPr>
        <p:spPr>
          <a:xfrm>
            <a:off x="602057" y="731582"/>
            <a:ext cx="3037201" cy="2813207"/>
          </a:xfrm>
          <a:custGeom>
            <a:avLst/>
            <a:gdLst/>
            <a:ahLst/>
            <a:cxnLst/>
            <a:rect l="l" t="t" r="r" b="b"/>
            <a:pathLst>
              <a:path w="3037201" h="2813207">
                <a:moveTo>
                  <a:pt x="0" y="0"/>
                </a:moveTo>
                <a:lnTo>
                  <a:pt x="3037201" y="0"/>
                </a:lnTo>
                <a:lnTo>
                  <a:pt x="3037201" y="2813207"/>
                </a:lnTo>
                <a:lnTo>
                  <a:pt x="0" y="281320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 spd="slow">
    <p:push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BB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06823" y="4027349"/>
            <a:ext cx="4539763" cy="3743919"/>
            <a:chOff x="0" y="0"/>
            <a:chExt cx="2192909" cy="1808480"/>
          </a:xfrm>
        </p:grpSpPr>
        <p:sp>
          <p:nvSpPr>
            <p:cNvPr id="3" name="Freeform 3"/>
            <p:cNvSpPr/>
            <p:nvPr/>
          </p:nvSpPr>
          <p:spPr>
            <a:xfrm>
              <a:off x="-6350" y="-762"/>
              <a:ext cx="2199386" cy="1809369"/>
            </a:xfrm>
            <a:custGeom>
              <a:avLst/>
              <a:gdLst/>
              <a:ahLst/>
              <a:cxnLst/>
              <a:rect l="l" t="t" r="r" b="b"/>
              <a:pathLst>
                <a:path w="2199386" h="1809369">
                  <a:moveTo>
                    <a:pt x="2127123" y="86106"/>
                  </a:moveTo>
                  <a:cubicBezTo>
                    <a:pt x="2126869" y="57912"/>
                    <a:pt x="2132330" y="3810"/>
                    <a:pt x="2132330" y="3810"/>
                  </a:cubicBezTo>
                  <a:lnTo>
                    <a:pt x="2048764" y="2794"/>
                  </a:lnTo>
                  <a:lnTo>
                    <a:pt x="1930146" y="7366"/>
                  </a:lnTo>
                  <a:cubicBezTo>
                    <a:pt x="1930146" y="7366"/>
                    <a:pt x="1737614" y="0"/>
                    <a:pt x="1719199" y="6858"/>
                  </a:cubicBezTo>
                  <a:cubicBezTo>
                    <a:pt x="1700784" y="13843"/>
                    <a:pt x="1662684" y="2794"/>
                    <a:pt x="1662684" y="2794"/>
                  </a:cubicBezTo>
                  <a:lnTo>
                    <a:pt x="1251204" y="1905"/>
                  </a:lnTo>
                  <a:lnTo>
                    <a:pt x="1083310" y="1524"/>
                  </a:lnTo>
                  <a:lnTo>
                    <a:pt x="952246" y="5207"/>
                  </a:lnTo>
                  <a:lnTo>
                    <a:pt x="799973" y="4826"/>
                  </a:lnTo>
                  <a:lnTo>
                    <a:pt x="742188" y="762"/>
                  </a:lnTo>
                  <a:cubicBezTo>
                    <a:pt x="733044" y="762"/>
                    <a:pt x="725678" y="6604"/>
                    <a:pt x="725551" y="13970"/>
                  </a:cubicBezTo>
                  <a:lnTo>
                    <a:pt x="734949" y="127381"/>
                  </a:lnTo>
                  <a:lnTo>
                    <a:pt x="723900" y="367411"/>
                  </a:lnTo>
                  <a:lnTo>
                    <a:pt x="650494" y="367157"/>
                  </a:lnTo>
                  <a:lnTo>
                    <a:pt x="503682" y="372745"/>
                  </a:lnTo>
                  <a:lnTo>
                    <a:pt x="332994" y="372237"/>
                  </a:lnTo>
                  <a:lnTo>
                    <a:pt x="268351" y="366014"/>
                  </a:lnTo>
                  <a:cubicBezTo>
                    <a:pt x="258064" y="366014"/>
                    <a:pt x="249809" y="375031"/>
                    <a:pt x="249809" y="386207"/>
                  </a:cubicBezTo>
                  <a:lnTo>
                    <a:pt x="260350" y="559308"/>
                  </a:lnTo>
                  <a:lnTo>
                    <a:pt x="248920" y="750951"/>
                  </a:lnTo>
                  <a:lnTo>
                    <a:pt x="248158" y="1067054"/>
                  </a:lnTo>
                  <a:lnTo>
                    <a:pt x="238633" y="1067308"/>
                  </a:lnTo>
                  <a:lnTo>
                    <a:pt x="86360" y="1066927"/>
                  </a:lnTo>
                  <a:lnTo>
                    <a:pt x="28702" y="1062863"/>
                  </a:lnTo>
                  <a:cubicBezTo>
                    <a:pt x="19558" y="1062863"/>
                    <a:pt x="12192" y="1068705"/>
                    <a:pt x="12065" y="1076071"/>
                  </a:cubicBezTo>
                  <a:lnTo>
                    <a:pt x="21463" y="1189482"/>
                  </a:lnTo>
                  <a:lnTo>
                    <a:pt x="11176" y="1315085"/>
                  </a:lnTo>
                  <a:lnTo>
                    <a:pt x="9906" y="1510538"/>
                  </a:lnTo>
                  <a:lnTo>
                    <a:pt x="14478" y="1593342"/>
                  </a:lnTo>
                  <a:cubicBezTo>
                    <a:pt x="14478" y="1593342"/>
                    <a:pt x="0" y="1612392"/>
                    <a:pt x="9271" y="1686433"/>
                  </a:cubicBezTo>
                  <a:cubicBezTo>
                    <a:pt x="18542" y="1760474"/>
                    <a:pt x="28448" y="1804543"/>
                    <a:pt x="28448" y="1804543"/>
                  </a:cubicBezTo>
                  <a:lnTo>
                    <a:pt x="76708" y="1804543"/>
                  </a:lnTo>
                  <a:cubicBezTo>
                    <a:pt x="76708" y="1804543"/>
                    <a:pt x="176403" y="1797050"/>
                    <a:pt x="176403" y="1797050"/>
                  </a:cubicBezTo>
                  <a:lnTo>
                    <a:pt x="307340" y="1805178"/>
                  </a:lnTo>
                  <a:lnTo>
                    <a:pt x="445135" y="1809369"/>
                  </a:lnTo>
                  <a:lnTo>
                    <a:pt x="523367" y="1797812"/>
                  </a:lnTo>
                  <a:lnTo>
                    <a:pt x="582422" y="1805813"/>
                  </a:lnTo>
                  <a:lnTo>
                    <a:pt x="986536" y="1806702"/>
                  </a:lnTo>
                  <a:lnTo>
                    <a:pt x="1126744" y="1806956"/>
                  </a:lnTo>
                  <a:lnTo>
                    <a:pt x="1263396" y="1802511"/>
                  </a:lnTo>
                  <a:lnTo>
                    <a:pt x="1370965" y="1807591"/>
                  </a:lnTo>
                  <a:lnTo>
                    <a:pt x="1415669" y="1807591"/>
                  </a:lnTo>
                  <a:cubicBezTo>
                    <a:pt x="1415669" y="1807591"/>
                    <a:pt x="1415923" y="1739265"/>
                    <a:pt x="1415923" y="1739265"/>
                  </a:cubicBezTo>
                  <a:lnTo>
                    <a:pt x="1415923" y="1686687"/>
                  </a:lnTo>
                  <a:cubicBezTo>
                    <a:pt x="1415923" y="1686687"/>
                    <a:pt x="1411478" y="1591564"/>
                    <a:pt x="1411478" y="1591564"/>
                  </a:cubicBezTo>
                  <a:lnTo>
                    <a:pt x="1411732" y="1588262"/>
                  </a:lnTo>
                  <a:lnTo>
                    <a:pt x="1491615" y="1588516"/>
                  </a:lnTo>
                  <a:cubicBezTo>
                    <a:pt x="1491361" y="1599184"/>
                    <a:pt x="1491615" y="1613154"/>
                    <a:pt x="1493012" y="1631188"/>
                  </a:cubicBezTo>
                  <a:cubicBezTo>
                    <a:pt x="1497584" y="1690624"/>
                    <a:pt x="1502664" y="1725930"/>
                    <a:pt x="1502664" y="1725930"/>
                  </a:cubicBezTo>
                  <a:lnTo>
                    <a:pt x="1526794" y="1725930"/>
                  </a:lnTo>
                  <a:cubicBezTo>
                    <a:pt x="1526794" y="1725930"/>
                    <a:pt x="1576578" y="1719834"/>
                    <a:pt x="1576578" y="1719834"/>
                  </a:cubicBezTo>
                  <a:lnTo>
                    <a:pt x="1641983" y="1726311"/>
                  </a:lnTo>
                  <a:lnTo>
                    <a:pt x="1710817" y="1729740"/>
                  </a:lnTo>
                  <a:lnTo>
                    <a:pt x="1749933" y="1720469"/>
                  </a:lnTo>
                  <a:lnTo>
                    <a:pt x="1779397" y="1726819"/>
                  </a:lnTo>
                  <a:lnTo>
                    <a:pt x="1981327" y="1727581"/>
                  </a:lnTo>
                  <a:lnTo>
                    <a:pt x="2051431" y="1727835"/>
                  </a:lnTo>
                  <a:lnTo>
                    <a:pt x="2119757" y="1724279"/>
                  </a:lnTo>
                  <a:lnTo>
                    <a:pt x="2173478" y="1728343"/>
                  </a:lnTo>
                  <a:lnTo>
                    <a:pt x="2195830" y="1728343"/>
                  </a:lnTo>
                  <a:cubicBezTo>
                    <a:pt x="2195830" y="1728343"/>
                    <a:pt x="2195830" y="1673479"/>
                    <a:pt x="2195830" y="1673479"/>
                  </a:cubicBezTo>
                  <a:lnTo>
                    <a:pt x="2195830" y="1631315"/>
                  </a:lnTo>
                  <a:cubicBezTo>
                    <a:pt x="2195830" y="1631315"/>
                    <a:pt x="2193671" y="1555115"/>
                    <a:pt x="2193671" y="1555115"/>
                  </a:cubicBezTo>
                  <a:lnTo>
                    <a:pt x="2196211" y="1492758"/>
                  </a:lnTo>
                  <a:lnTo>
                    <a:pt x="2196719" y="1412621"/>
                  </a:lnTo>
                  <a:lnTo>
                    <a:pt x="2199386" y="1320927"/>
                  </a:lnTo>
                  <a:cubicBezTo>
                    <a:pt x="2199386" y="1320927"/>
                    <a:pt x="2194814" y="1255014"/>
                    <a:pt x="2194687" y="1232408"/>
                  </a:cubicBezTo>
                  <a:cubicBezTo>
                    <a:pt x="2194560" y="1209802"/>
                    <a:pt x="2197227" y="1166495"/>
                    <a:pt x="2197227" y="1166495"/>
                  </a:cubicBezTo>
                  <a:lnTo>
                    <a:pt x="2155444" y="1165606"/>
                  </a:lnTo>
                  <a:lnTo>
                    <a:pt x="2096135" y="1169289"/>
                  </a:lnTo>
                  <a:cubicBezTo>
                    <a:pt x="2096135" y="1169289"/>
                    <a:pt x="1999996" y="1163320"/>
                    <a:pt x="1990725" y="1168908"/>
                  </a:cubicBezTo>
                  <a:cubicBezTo>
                    <a:pt x="1981454" y="1174496"/>
                    <a:pt x="1962531" y="1165606"/>
                    <a:pt x="1962531" y="1165606"/>
                  </a:cubicBezTo>
                  <a:lnTo>
                    <a:pt x="1951228" y="1165098"/>
                  </a:lnTo>
                  <a:lnTo>
                    <a:pt x="1958086" y="679196"/>
                  </a:lnTo>
                  <a:lnTo>
                    <a:pt x="1954022" y="592455"/>
                  </a:lnTo>
                  <a:lnTo>
                    <a:pt x="1967484" y="592455"/>
                  </a:lnTo>
                  <a:cubicBezTo>
                    <a:pt x="1967484" y="592455"/>
                    <a:pt x="2084705" y="592963"/>
                    <a:pt x="2084705" y="592963"/>
                  </a:cubicBezTo>
                  <a:lnTo>
                    <a:pt x="2129409" y="592963"/>
                  </a:lnTo>
                  <a:cubicBezTo>
                    <a:pt x="2129409" y="592963"/>
                    <a:pt x="2129663" y="524637"/>
                    <a:pt x="2129663" y="524637"/>
                  </a:cubicBezTo>
                  <a:lnTo>
                    <a:pt x="2129663" y="472059"/>
                  </a:lnTo>
                  <a:cubicBezTo>
                    <a:pt x="2129663" y="472059"/>
                    <a:pt x="2125218" y="376936"/>
                    <a:pt x="2125218" y="376936"/>
                  </a:cubicBezTo>
                  <a:lnTo>
                    <a:pt x="2130425" y="299085"/>
                  </a:lnTo>
                  <a:lnTo>
                    <a:pt x="2131441" y="183769"/>
                  </a:lnTo>
                  <a:lnTo>
                    <a:pt x="2127250" y="86233"/>
                  </a:lnTo>
                  <a:close/>
                </a:path>
              </a:pathLst>
            </a:custGeom>
            <a:solidFill>
              <a:srgbClr val="BEE1D3"/>
            </a:solidFill>
          </p:spPr>
        </p:sp>
      </p:grpSp>
      <p:sp>
        <p:nvSpPr>
          <p:cNvPr id="4" name="Freeform 4"/>
          <p:cNvSpPr/>
          <p:nvPr/>
        </p:nvSpPr>
        <p:spPr>
          <a:xfrm rot="-617685">
            <a:off x="12868477" y="1768123"/>
            <a:ext cx="2443996" cy="2057400"/>
          </a:xfrm>
          <a:custGeom>
            <a:avLst/>
            <a:gdLst/>
            <a:ahLst/>
            <a:cxnLst/>
            <a:rect l="l" t="t" r="r" b="b"/>
            <a:pathLst>
              <a:path w="2443996" h="2057400">
                <a:moveTo>
                  <a:pt x="0" y="0"/>
                </a:moveTo>
                <a:lnTo>
                  <a:pt x="2443996" y="0"/>
                </a:lnTo>
                <a:lnTo>
                  <a:pt x="2443996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3722647">
            <a:off x="11647087" y="7188063"/>
            <a:ext cx="1104701" cy="1797591"/>
          </a:xfrm>
          <a:custGeom>
            <a:avLst/>
            <a:gdLst/>
            <a:ahLst/>
            <a:cxnLst/>
            <a:rect l="l" t="t" r="r" b="b"/>
            <a:pathLst>
              <a:path w="1104701" h="1797591">
                <a:moveTo>
                  <a:pt x="0" y="0"/>
                </a:moveTo>
                <a:lnTo>
                  <a:pt x="1104702" y="0"/>
                </a:lnTo>
                <a:lnTo>
                  <a:pt x="1104702" y="1797591"/>
                </a:lnTo>
                <a:lnTo>
                  <a:pt x="0" y="17975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 rot="2275124">
            <a:off x="1979388" y="-2363185"/>
            <a:ext cx="3816427" cy="3280305"/>
            <a:chOff x="0" y="0"/>
            <a:chExt cx="2186795" cy="1879600"/>
          </a:xfrm>
        </p:grpSpPr>
        <p:sp>
          <p:nvSpPr>
            <p:cNvPr id="7" name="Freeform 7"/>
            <p:cNvSpPr/>
            <p:nvPr/>
          </p:nvSpPr>
          <p:spPr>
            <a:xfrm>
              <a:off x="-127" y="127"/>
              <a:ext cx="2186796" cy="1894840"/>
            </a:xfrm>
            <a:custGeom>
              <a:avLst/>
              <a:gdLst/>
              <a:ahLst/>
              <a:cxnLst/>
              <a:rect l="l" t="t" r="r" b="b"/>
              <a:pathLst>
                <a:path w="2186796" h="1894840">
                  <a:moveTo>
                    <a:pt x="2174222" y="478409"/>
                  </a:moveTo>
                  <a:cubicBezTo>
                    <a:pt x="2157458" y="339471"/>
                    <a:pt x="2170285" y="200660"/>
                    <a:pt x="2123422" y="132461"/>
                  </a:cubicBezTo>
                  <a:cubicBezTo>
                    <a:pt x="2063986" y="45720"/>
                    <a:pt x="1933938" y="19050"/>
                    <a:pt x="1806049" y="36703"/>
                  </a:cubicBezTo>
                  <a:cubicBezTo>
                    <a:pt x="1696322" y="51816"/>
                    <a:pt x="1668381" y="86233"/>
                    <a:pt x="1602976" y="179832"/>
                  </a:cubicBezTo>
                  <a:cubicBezTo>
                    <a:pt x="1552049" y="252603"/>
                    <a:pt x="1514076" y="403225"/>
                    <a:pt x="1514076" y="510032"/>
                  </a:cubicBezTo>
                  <a:cubicBezTo>
                    <a:pt x="1514076" y="372364"/>
                    <a:pt x="1530078" y="197739"/>
                    <a:pt x="1450576" y="116713"/>
                  </a:cubicBezTo>
                  <a:cubicBezTo>
                    <a:pt x="1389235" y="54102"/>
                    <a:pt x="1202114" y="68326"/>
                    <a:pt x="1067816" y="68326"/>
                  </a:cubicBezTo>
                  <a:cubicBezTo>
                    <a:pt x="994156" y="68326"/>
                    <a:pt x="883285" y="53340"/>
                    <a:pt x="826643" y="100965"/>
                  </a:cubicBezTo>
                  <a:cubicBezTo>
                    <a:pt x="732028" y="180340"/>
                    <a:pt x="712343" y="357632"/>
                    <a:pt x="712343" y="510032"/>
                  </a:cubicBezTo>
                  <a:cubicBezTo>
                    <a:pt x="712343" y="370332"/>
                    <a:pt x="695833" y="186309"/>
                    <a:pt x="623443" y="100965"/>
                  </a:cubicBezTo>
                  <a:cubicBezTo>
                    <a:pt x="569341" y="37211"/>
                    <a:pt x="475742" y="0"/>
                    <a:pt x="432308" y="0"/>
                  </a:cubicBezTo>
                  <a:cubicBezTo>
                    <a:pt x="331216" y="0"/>
                    <a:pt x="169799" y="59563"/>
                    <a:pt x="102870" y="132461"/>
                  </a:cubicBezTo>
                  <a:cubicBezTo>
                    <a:pt x="39878" y="201168"/>
                    <a:pt x="52070" y="305943"/>
                    <a:pt x="26670" y="446913"/>
                  </a:cubicBezTo>
                  <a:lnTo>
                    <a:pt x="13970" y="730885"/>
                  </a:lnTo>
                  <a:lnTo>
                    <a:pt x="1270" y="858139"/>
                  </a:lnTo>
                  <a:lnTo>
                    <a:pt x="1270" y="903478"/>
                  </a:lnTo>
                  <a:lnTo>
                    <a:pt x="0" y="1009142"/>
                  </a:lnTo>
                  <a:cubicBezTo>
                    <a:pt x="0" y="1009142"/>
                    <a:pt x="12700" y="1226820"/>
                    <a:pt x="25654" y="1410081"/>
                  </a:cubicBezTo>
                  <a:cubicBezTo>
                    <a:pt x="31369" y="1491742"/>
                    <a:pt x="90170" y="1621790"/>
                    <a:pt x="177546" y="1703070"/>
                  </a:cubicBezTo>
                  <a:cubicBezTo>
                    <a:pt x="286385" y="1804289"/>
                    <a:pt x="433959" y="1894840"/>
                    <a:pt x="673354" y="1877314"/>
                  </a:cubicBezTo>
                  <a:cubicBezTo>
                    <a:pt x="1265948" y="1839341"/>
                    <a:pt x="1449687" y="1877314"/>
                    <a:pt x="1682224" y="1847088"/>
                  </a:cubicBezTo>
                  <a:cubicBezTo>
                    <a:pt x="1905617" y="1818005"/>
                    <a:pt x="2082782" y="1683893"/>
                    <a:pt x="2121771" y="1457198"/>
                  </a:cubicBezTo>
                  <a:cubicBezTo>
                    <a:pt x="2160760" y="1230503"/>
                    <a:pt x="2186160" y="1025398"/>
                    <a:pt x="2186160" y="1025398"/>
                  </a:cubicBezTo>
                  <a:lnTo>
                    <a:pt x="2186795" y="938657"/>
                  </a:lnTo>
                  <a:lnTo>
                    <a:pt x="2186795" y="730885"/>
                  </a:lnTo>
                  <a:lnTo>
                    <a:pt x="2174095" y="478409"/>
                  </a:lnTo>
                  <a:close/>
                </a:path>
              </a:pathLst>
            </a:custGeom>
            <a:solidFill>
              <a:srgbClr val="2C3242"/>
            </a:solidFill>
          </p:spPr>
        </p:sp>
      </p:grpSp>
      <p:grpSp>
        <p:nvGrpSpPr>
          <p:cNvPr id="8" name="Group 8"/>
          <p:cNvGrpSpPr/>
          <p:nvPr/>
        </p:nvGrpSpPr>
        <p:grpSpPr>
          <a:xfrm rot="-2610407">
            <a:off x="7778063" y="9333516"/>
            <a:ext cx="3816427" cy="3280305"/>
            <a:chOff x="0" y="0"/>
            <a:chExt cx="2186795" cy="1879600"/>
          </a:xfrm>
        </p:grpSpPr>
        <p:sp>
          <p:nvSpPr>
            <p:cNvPr id="9" name="Freeform 9"/>
            <p:cNvSpPr/>
            <p:nvPr/>
          </p:nvSpPr>
          <p:spPr>
            <a:xfrm>
              <a:off x="-127" y="127"/>
              <a:ext cx="2186796" cy="1894840"/>
            </a:xfrm>
            <a:custGeom>
              <a:avLst/>
              <a:gdLst/>
              <a:ahLst/>
              <a:cxnLst/>
              <a:rect l="l" t="t" r="r" b="b"/>
              <a:pathLst>
                <a:path w="2186796" h="1894840">
                  <a:moveTo>
                    <a:pt x="2174222" y="478409"/>
                  </a:moveTo>
                  <a:cubicBezTo>
                    <a:pt x="2157458" y="339471"/>
                    <a:pt x="2170285" y="200660"/>
                    <a:pt x="2123422" y="132461"/>
                  </a:cubicBezTo>
                  <a:cubicBezTo>
                    <a:pt x="2063986" y="45720"/>
                    <a:pt x="1933938" y="19050"/>
                    <a:pt x="1806049" y="36703"/>
                  </a:cubicBezTo>
                  <a:cubicBezTo>
                    <a:pt x="1696322" y="51816"/>
                    <a:pt x="1668381" y="86233"/>
                    <a:pt x="1602976" y="179832"/>
                  </a:cubicBezTo>
                  <a:cubicBezTo>
                    <a:pt x="1552049" y="252603"/>
                    <a:pt x="1514076" y="403225"/>
                    <a:pt x="1514076" y="510032"/>
                  </a:cubicBezTo>
                  <a:cubicBezTo>
                    <a:pt x="1514076" y="372364"/>
                    <a:pt x="1530078" y="197739"/>
                    <a:pt x="1450576" y="116713"/>
                  </a:cubicBezTo>
                  <a:cubicBezTo>
                    <a:pt x="1389235" y="54102"/>
                    <a:pt x="1202114" y="68326"/>
                    <a:pt x="1067816" y="68326"/>
                  </a:cubicBezTo>
                  <a:cubicBezTo>
                    <a:pt x="994156" y="68326"/>
                    <a:pt x="883285" y="53340"/>
                    <a:pt x="826643" y="100965"/>
                  </a:cubicBezTo>
                  <a:cubicBezTo>
                    <a:pt x="732028" y="180340"/>
                    <a:pt x="712343" y="357632"/>
                    <a:pt x="712343" y="510032"/>
                  </a:cubicBezTo>
                  <a:cubicBezTo>
                    <a:pt x="712343" y="370332"/>
                    <a:pt x="695833" y="186309"/>
                    <a:pt x="623443" y="100965"/>
                  </a:cubicBezTo>
                  <a:cubicBezTo>
                    <a:pt x="569341" y="37211"/>
                    <a:pt x="475742" y="0"/>
                    <a:pt x="432308" y="0"/>
                  </a:cubicBezTo>
                  <a:cubicBezTo>
                    <a:pt x="331216" y="0"/>
                    <a:pt x="169799" y="59563"/>
                    <a:pt x="102870" y="132461"/>
                  </a:cubicBezTo>
                  <a:cubicBezTo>
                    <a:pt x="39878" y="201168"/>
                    <a:pt x="52070" y="305943"/>
                    <a:pt x="26670" y="446913"/>
                  </a:cubicBezTo>
                  <a:lnTo>
                    <a:pt x="13970" y="730885"/>
                  </a:lnTo>
                  <a:lnTo>
                    <a:pt x="1270" y="858139"/>
                  </a:lnTo>
                  <a:lnTo>
                    <a:pt x="1270" y="903478"/>
                  </a:lnTo>
                  <a:lnTo>
                    <a:pt x="0" y="1009142"/>
                  </a:lnTo>
                  <a:cubicBezTo>
                    <a:pt x="0" y="1009142"/>
                    <a:pt x="12700" y="1226820"/>
                    <a:pt x="25654" y="1410081"/>
                  </a:cubicBezTo>
                  <a:cubicBezTo>
                    <a:pt x="31369" y="1491742"/>
                    <a:pt x="90170" y="1621790"/>
                    <a:pt x="177546" y="1703070"/>
                  </a:cubicBezTo>
                  <a:cubicBezTo>
                    <a:pt x="286385" y="1804289"/>
                    <a:pt x="433959" y="1894840"/>
                    <a:pt x="673354" y="1877314"/>
                  </a:cubicBezTo>
                  <a:cubicBezTo>
                    <a:pt x="1265948" y="1839341"/>
                    <a:pt x="1449687" y="1877314"/>
                    <a:pt x="1682224" y="1847088"/>
                  </a:cubicBezTo>
                  <a:cubicBezTo>
                    <a:pt x="1905617" y="1818005"/>
                    <a:pt x="2082782" y="1683893"/>
                    <a:pt x="2121771" y="1457198"/>
                  </a:cubicBezTo>
                  <a:cubicBezTo>
                    <a:pt x="2160760" y="1230503"/>
                    <a:pt x="2186160" y="1025398"/>
                    <a:pt x="2186160" y="1025398"/>
                  </a:cubicBezTo>
                  <a:lnTo>
                    <a:pt x="2186795" y="938657"/>
                  </a:lnTo>
                  <a:lnTo>
                    <a:pt x="2186795" y="730885"/>
                  </a:lnTo>
                  <a:lnTo>
                    <a:pt x="2174095" y="478409"/>
                  </a:lnTo>
                  <a:close/>
                </a:path>
              </a:pathLst>
            </a:custGeom>
            <a:solidFill>
              <a:srgbClr val="2C3242"/>
            </a:solidFill>
          </p:spPr>
        </p:sp>
      </p:grpSp>
      <p:grpSp>
        <p:nvGrpSpPr>
          <p:cNvPr id="10" name="Group 10"/>
          <p:cNvGrpSpPr/>
          <p:nvPr/>
        </p:nvGrpSpPr>
        <p:grpSpPr>
          <a:xfrm rot="-7876536">
            <a:off x="15351087" y="-611451"/>
            <a:ext cx="3816427" cy="3280305"/>
            <a:chOff x="0" y="0"/>
            <a:chExt cx="2186795" cy="1879600"/>
          </a:xfrm>
        </p:grpSpPr>
        <p:sp>
          <p:nvSpPr>
            <p:cNvPr id="11" name="Freeform 11"/>
            <p:cNvSpPr/>
            <p:nvPr/>
          </p:nvSpPr>
          <p:spPr>
            <a:xfrm>
              <a:off x="-127" y="127"/>
              <a:ext cx="2186796" cy="1894840"/>
            </a:xfrm>
            <a:custGeom>
              <a:avLst/>
              <a:gdLst/>
              <a:ahLst/>
              <a:cxnLst/>
              <a:rect l="l" t="t" r="r" b="b"/>
              <a:pathLst>
                <a:path w="2186796" h="1894840">
                  <a:moveTo>
                    <a:pt x="2174222" y="478409"/>
                  </a:moveTo>
                  <a:cubicBezTo>
                    <a:pt x="2157458" y="339471"/>
                    <a:pt x="2170285" y="200660"/>
                    <a:pt x="2123422" y="132461"/>
                  </a:cubicBezTo>
                  <a:cubicBezTo>
                    <a:pt x="2063986" y="45720"/>
                    <a:pt x="1933938" y="19050"/>
                    <a:pt x="1806049" y="36703"/>
                  </a:cubicBezTo>
                  <a:cubicBezTo>
                    <a:pt x="1696322" y="51816"/>
                    <a:pt x="1668381" y="86233"/>
                    <a:pt x="1602976" y="179832"/>
                  </a:cubicBezTo>
                  <a:cubicBezTo>
                    <a:pt x="1552049" y="252603"/>
                    <a:pt x="1514076" y="403225"/>
                    <a:pt x="1514076" y="510032"/>
                  </a:cubicBezTo>
                  <a:cubicBezTo>
                    <a:pt x="1514076" y="372364"/>
                    <a:pt x="1530078" y="197739"/>
                    <a:pt x="1450576" y="116713"/>
                  </a:cubicBezTo>
                  <a:cubicBezTo>
                    <a:pt x="1389235" y="54102"/>
                    <a:pt x="1202114" y="68326"/>
                    <a:pt x="1067816" y="68326"/>
                  </a:cubicBezTo>
                  <a:cubicBezTo>
                    <a:pt x="994156" y="68326"/>
                    <a:pt x="883285" y="53340"/>
                    <a:pt x="826643" y="100965"/>
                  </a:cubicBezTo>
                  <a:cubicBezTo>
                    <a:pt x="732028" y="180340"/>
                    <a:pt x="712343" y="357632"/>
                    <a:pt x="712343" y="510032"/>
                  </a:cubicBezTo>
                  <a:cubicBezTo>
                    <a:pt x="712343" y="370332"/>
                    <a:pt x="695833" y="186309"/>
                    <a:pt x="623443" y="100965"/>
                  </a:cubicBezTo>
                  <a:cubicBezTo>
                    <a:pt x="569341" y="37211"/>
                    <a:pt x="475742" y="0"/>
                    <a:pt x="432308" y="0"/>
                  </a:cubicBezTo>
                  <a:cubicBezTo>
                    <a:pt x="331216" y="0"/>
                    <a:pt x="169799" y="59563"/>
                    <a:pt x="102870" y="132461"/>
                  </a:cubicBezTo>
                  <a:cubicBezTo>
                    <a:pt x="39878" y="201168"/>
                    <a:pt x="52070" y="305943"/>
                    <a:pt x="26670" y="446913"/>
                  </a:cubicBezTo>
                  <a:lnTo>
                    <a:pt x="13970" y="730885"/>
                  </a:lnTo>
                  <a:lnTo>
                    <a:pt x="1270" y="858139"/>
                  </a:lnTo>
                  <a:lnTo>
                    <a:pt x="1270" y="903478"/>
                  </a:lnTo>
                  <a:lnTo>
                    <a:pt x="0" y="1009142"/>
                  </a:lnTo>
                  <a:cubicBezTo>
                    <a:pt x="0" y="1009142"/>
                    <a:pt x="12700" y="1226820"/>
                    <a:pt x="25654" y="1410081"/>
                  </a:cubicBezTo>
                  <a:cubicBezTo>
                    <a:pt x="31369" y="1491742"/>
                    <a:pt x="90170" y="1621790"/>
                    <a:pt x="177546" y="1703070"/>
                  </a:cubicBezTo>
                  <a:cubicBezTo>
                    <a:pt x="286385" y="1804289"/>
                    <a:pt x="433959" y="1894840"/>
                    <a:pt x="673354" y="1877314"/>
                  </a:cubicBezTo>
                  <a:cubicBezTo>
                    <a:pt x="1265948" y="1839341"/>
                    <a:pt x="1449687" y="1877314"/>
                    <a:pt x="1682224" y="1847088"/>
                  </a:cubicBezTo>
                  <a:cubicBezTo>
                    <a:pt x="1905617" y="1818005"/>
                    <a:pt x="2082782" y="1683893"/>
                    <a:pt x="2121771" y="1457198"/>
                  </a:cubicBezTo>
                  <a:cubicBezTo>
                    <a:pt x="2160760" y="1230503"/>
                    <a:pt x="2186160" y="1025398"/>
                    <a:pt x="2186160" y="1025398"/>
                  </a:cubicBezTo>
                  <a:lnTo>
                    <a:pt x="2186795" y="938657"/>
                  </a:lnTo>
                  <a:lnTo>
                    <a:pt x="2186795" y="730885"/>
                  </a:lnTo>
                  <a:lnTo>
                    <a:pt x="2174095" y="478409"/>
                  </a:lnTo>
                  <a:close/>
                </a:path>
              </a:pathLst>
            </a:custGeom>
            <a:solidFill>
              <a:srgbClr val="2C3242"/>
            </a:solidFill>
          </p:spPr>
        </p:sp>
      </p:grpSp>
      <p:grpSp>
        <p:nvGrpSpPr>
          <p:cNvPr id="12" name="Group 12"/>
          <p:cNvGrpSpPr/>
          <p:nvPr/>
        </p:nvGrpSpPr>
        <p:grpSpPr>
          <a:xfrm rot="7726814">
            <a:off x="-3353282" y="5589257"/>
            <a:ext cx="3816427" cy="3280305"/>
            <a:chOff x="0" y="0"/>
            <a:chExt cx="2186795" cy="1879600"/>
          </a:xfrm>
        </p:grpSpPr>
        <p:sp>
          <p:nvSpPr>
            <p:cNvPr id="13" name="Freeform 13"/>
            <p:cNvSpPr/>
            <p:nvPr/>
          </p:nvSpPr>
          <p:spPr>
            <a:xfrm>
              <a:off x="-127" y="127"/>
              <a:ext cx="2186796" cy="1894840"/>
            </a:xfrm>
            <a:custGeom>
              <a:avLst/>
              <a:gdLst/>
              <a:ahLst/>
              <a:cxnLst/>
              <a:rect l="l" t="t" r="r" b="b"/>
              <a:pathLst>
                <a:path w="2186796" h="1894840">
                  <a:moveTo>
                    <a:pt x="2174222" y="478409"/>
                  </a:moveTo>
                  <a:cubicBezTo>
                    <a:pt x="2157458" y="339471"/>
                    <a:pt x="2170285" y="200660"/>
                    <a:pt x="2123422" y="132461"/>
                  </a:cubicBezTo>
                  <a:cubicBezTo>
                    <a:pt x="2063986" y="45720"/>
                    <a:pt x="1933938" y="19050"/>
                    <a:pt x="1806049" y="36703"/>
                  </a:cubicBezTo>
                  <a:cubicBezTo>
                    <a:pt x="1696322" y="51816"/>
                    <a:pt x="1668381" y="86233"/>
                    <a:pt x="1602976" y="179832"/>
                  </a:cubicBezTo>
                  <a:cubicBezTo>
                    <a:pt x="1552049" y="252603"/>
                    <a:pt x="1514076" y="403225"/>
                    <a:pt x="1514076" y="510032"/>
                  </a:cubicBezTo>
                  <a:cubicBezTo>
                    <a:pt x="1514076" y="372364"/>
                    <a:pt x="1530078" y="197739"/>
                    <a:pt x="1450576" y="116713"/>
                  </a:cubicBezTo>
                  <a:cubicBezTo>
                    <a:pt x="1389235" y="54102"/>
                    <a:pt x="1202114" y="68326"/>
                    <a:pt x="1067816" y="68326"/>
                  </a:cubicBezTo>
                  <a:cubicBezTo>
                    <a:pt x="994156" y="68326"/>
                    <a:pt x="883285" y="53340"/>
                    <a:pt x="826643" y="100965"/>
                  </a:cubicBezTo>
                  <a:cubicBezTo>
                    <a:pt x="732028" y="180340"/>
                    <a:pt x="712343" y="357632"/>
                    <a:pt x="712343" y="510032"/>
                  </a:cubicBezTo>
                  <a:cubicBezTo>
                    <a:pt x="712343" y="370332"/>
                    <a:pt x="695833" y="186309"/>
                    <a:pt x="623443" y="100965"/>
                  </a:cubicBezTo>
                  <a:cubicBezTo>
                    <a:pt x="569341" y="37211"/>
                    <a:pt x="475742" y="0"/>
                    <a:pt x="432308" y="0"/>
                  </a:cubicBezTo>
                  <a:cubicBezTo>
                    <a:pt x="331216" y="0"/>
                    <a:pt x="169799" y="59563"/>
                    <a:pt x="102870" y="132461"/>
                  </a:cubicBezTo>
                  <a:cubicBezTo>
                    <a:pt x="39878" y="201168"/>
                    <a:pt x="52070" y="305943"/>
                    <a:pt x="26670" y="446913"/>
                  </a:cubicBezTo>
                  <a:lnTo>
                    <a:pt x="13970" y="730885"/>
                  </a:lnTo>
                  <a:lnTo>
                    <a:pt x="1270" y="858139"/>
                  </a:lnTo>
                  <a:lnTo>
                    <a:pt x="1270" y="903478"/>
                  </a:lnTo>
                  <a:lnTo>
                    <a:pt x="0" y="1009142"/>
                  </a:lnTo>
                  <a:cubicBezTo>
                    <a:pt x="0" y="1009142"/>
                    <a:pt x="12700" y="1226820"/>
                    <a:pt x="25654" y="1410081"/>
                  </a:cubicBezTo>
                  <a:cubicBezTo>
                    <a:pt x="31369" y="1491742"/>
                    <a:pt x="90170" y="1621790"/>
                    <a:pt x="177546" y="1703070"/>
                  </a:cubicBezTo>
                  <a:cubicBezTo>
                    <a:pt x="286385" y="1804289"/>
                    <a:pt x="433959" y="1894840"/>
                    <a:pt x="673354" y="1877314"/>
                  </a:cubicBezTo>
                  <a:cubicBezTo>
                    <a:pt x="1265948" y="1839341"/>
                    <a:pt x="1449687" y="1877314"/>
                    <a:pt x="1682224" y="1847088"/>
                  </a:cubicBezTo>
                  <a:cubicBezTo>
                    <a:pt x="1905617" y="1818005"/>
                    <a:pt x="2082782" y="1683893"/>
                    <a:pt x="2121771" y="1457198"/>
                  </a:cubicBezTo>
                  <a:cubicBezTo>
                    <a:pt x="2160760" y="1230503"/>
                    <a:pt x="2186160" y="1025398"/>
                    <a:pt x="2186160" y="1025398"/>
                  </a:cubicBezTo>
                  <a:lnTo>
                    <a:pt x="2186795" y="938657"/>
                  </a:lnTo>
                  <a:lnTo>
                    <a:pt x="2186795" y="730885"/>
                  </a:lnTo>
                  <a:lnTo>
                    <a:pt x="2174095" y="478409"/>
                  </a:lnTo>
                  <a:close/>
                </a:path>
              </a:pathLst>
            </a:custGeom>
            <a:solidFill>
              <a:srgbClr val="2C3242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17197644" y="9229726"/>
            <a:ext cx="275717" cy="30970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b="1">
                <a:solidFill>
                  <a:srgbClr val="2C3242"/>
                </a:solidFill>
                <a:latin typeface="Nunito Bold"/>
                <a:ea typeface="Nunito Bold"/>
                <a:cs typeface="Nunito Bold"/>
                <a:sym typeface="Nunito Bold"/>
              </a:rPr>
              <a:t>21</a:t>
            </a:r>
          </a:p>
        </p:txBody>
      </p:sp>
      <p:sp>
        <p:nvSpPr>
          <p:cNvPr id="15" name="Freeform 15"/>
          <p:cNvSpPr/>
          <p:nvPr/>
        </p:nvSpPr>
        <p:spPr>
          <a:xfrm>
            <a:off x="13061974" y="4702293"/>
            <a:ext cx="2508737" cy="5054233"/>
          </a:xfrm>
          <a:custGeom>
            <a:avLst/>
            <a:gdLst/>
            <a:ahLst/>
            <a:cxnLst/>
            <a:rect l="l" t="t" r="r" b="b"/>
            <a:pathLst>
              <a:path w="2508737" h="5054233">
                <a:moveTo>
                  <a:pt x="0" y="0"/>
                </a:moveTo>
                <a:lnTo>
                  <a:pt x="2508737" y="0"/>
                </a:lnTo>
                <a:lnTo>
                  <a:pt x="2508737" y="5054233"/>
                </a:lnTo>
                <a:lnTo>
                  <a:pt x="0" y="50542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6" name="Freeform 16"/>
          <p:cNvSpPr/>
          <p:nvPr/>
        </p:nvSpPr>
        <p:spPr>
          <a:xfrm>
            <a:off x="15446897" y="4702293"/>
            <a:ext cx="2444411" cy="5054233"/>
          </a:xfrm>
          <a:custGeom>
            <a:avLst/>
            <a:gdLst/>
            <a:ahLst/>
            <a:cxnLst/>
            <a:rect l="l" t="t" r="r" b="b"/>
            <a:pathLst>
              <a:path w="2444411" h="5054233">
                <a:moveTo>
                  <a:pt x="0" y="0"/>
                </a:moveTo>
                <a:lnTo>
                  <a:pt x="2444411" y="0"/>
                </a:lnTo>
                <a:lnTo>
                  <a:pt x="2444411" y="5054233"/>
                </a:lnTo>
                <a:lnTo>
                  <a:pt x="0" y="50542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7" name="Freeform 17"/>
          <p:cNvSpPr/>
          <p:nvPr/>
        </p:nvSpPr>
        <p:spPr>
          <a:xfrm>
            <a:off x="4212605" y="1381482"/>
            <a:ext cx="4376596" cy="6125423"/>
          </a:xfrm>
          <a:custGeom>
            <a:avLst/>
            <a:gdLst/>
            <a:ahLst/>
            <a:cxnLst/>
            <a:rect l="l" t="t" r="r" b="b"/>
            <a:pathLst>
              <a:path w="4376596" h="6125423">
                <a:moveTo>
                  <a:pt x="0" y="0"/>
                </a:moveTo>
                <a:lnTo>
                  <a:pt x="4376597" y="0"/>
                </a:lnTo>
                <a:lnTo>
                  <a:pt x="4376597" y="6125423"/>
                </a:lnTo>
                <a:lnTo>
                  <a:pt x="0" y="612542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8951978" y="1311250"/>
            <a:ext cx="3938547" cy="6074707"/>
          </a:xfrm>
          <a:custGeom>
            <a:avLst/>
            <a:gdLst/>
            <a:ahLst/>
            <a:cxnLst/>
            <a:rect l="l" t="t" r="r" b="b"/>
            <a:pathLst>
              <a:path w="3938546" h="6074707">
                <a:moveTo>
                  <a:pt x="0" y="0"/>
                </a:moveTo>
                <a:lnTo>
                  <a:pt x="3938546" y="0"/>
                </a:lnTo>
                <a:lnTo>
                  <a:pt x="3938546" y="6074707"/>
                </a:lnTo>
                <a:lnTo>
                  <a:pt x="0" y="607470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186717" y="1994680"/>
            <a:ext cx="3695865" cy="16042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60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2C3242"/>
                </a:solidFill>
                <a:latin typeface="Nunito Bold"/>
                <a:ea typeface="Nunito Bold"/>
                <a:cs typeface="Nunito Bold"/>
                <a:sym typeface="Nunito Bold"/>
              </a:rPr>
              <a:t>Une grille </a:t>
            </a:r>
            <a:r>
              <a:rPr lang="en-US" sz="3200" b="1" dirty="0" err="1">
                <a:solidFill>
                  <a:srgbClr val="2C3242"/>
                </a:solidFill>
                <a:latin typeface="Nunito Bold"/>
                <a:ea typeface="Nunito Bold"/>
                <a:cs typeface="Nunito Bold"/>
                <a:sym typeface="Nunito Bold"/>
              </a:rPr>
              <a:t>d’évaluation</a:t>
            </a:r>
            <a:r>
              <a:rPr lang="en-US" sz="3200" b="1" dirty="0">
                <a:solidFill>
                  <a:srgbClr val="2C3242"/>
                </a:solidFill>
                <a:latin typeface="Nunito Bold"/>
                <a:ea typeface="Nunito Bold"/>
                <a:cs typeface="Nunito Bold"/>
                <a:sym typeface="Nunito Bold"/>
              </a:rPr>
              <a:t> de la prestation </a:t>
            </a:r>
            <a:r>
              <a:rPr lang="en-US" sz="3200" b="1" dirty="0" err="1">
                <a:solidFill>
                  <a:srgbClr val="2C3242"/>
                </a:solidFill>
                <a:latin typeface="Nunito Bold"/>
                <a:ea typeface="Nunito Bold"/>
                <a:cs typeface="Nunito Bold"/>
                <a:sym typeface="Nunito Bold"/>
              </a:rPr>
              <a:t>orale</a:t>
            </a:r>
            <a:endParaRPr lang="en-US" sz="3200" b="1" dirty="0">
              <a:solidFill>
                <a:srgbClr val="2C3242"/>
              </a:solidFill>
              <a:latin typeface="Nunito Bold"/>
              <a:ea typeface="Nunito Bold"/>
              <a:cs typeface="Nunito Bold"/>
              <a:sym typeface="Nunito Bold"/>
            </a:endParaRPr>
          </a:p>
        </p:txBody>
      </p:sp>
    </p:spTree>
  </p:cSld>
  <p:clrMapOvr>
    <a:masterClrMapping/>
  </p:clrMapOvr>
  <p:transition spd="slow">
    <p:push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32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1256764">
            <a:off x="1340965" y="1289417"/>
            <a:ext cx="3816427" cy="3280305"/>
            <a:chOff x="0" y="0"/>
            <a:chExt cx="2186795" cy="1879600"/>
          </a:xfrm>
        </p:grpSpPr>
        <p:sp>
          <p:nvSpPr>
            <p:cNvPr id="3" name="Freeform 3"/>
            <p:cNvSpPr/>
            <p:nvPr/>
          </p:nvSpPr>
          <p:spPr>
            <a:xfrm>
              <a:off x="-127" y="127"/>
              <a:ext cx="2186796" cy="1894840"/>
            </a:xfrm>
            <a:custGeom>
              <a:avLst/>
              <a:gdLst/>
              <a:ahLst/>
              <a:cxnLst/>
              <a:rect l="l" t="t" r="r" b="b"/>
              <a:pathLst>
                <a:path w="2186796" h="1894840">
                  <a:moveTo>
                    <a:pt x="2174222" y="478409"/>
                  </a:moveTo>
                  <a:cubicBezTo>
                    <a:pt x="2157458" y="339471"/>
                    <a:pt x="2170285" y="200660"/>
                    <a:pt x="2123422" y="132461"/>
                  </a:cubicBezTo>
                  <a:cubicBezTo>
                    <a:pt x="2063986" y="45720"/>
                    <a:pt x="1933938" y="19050"/>
                    <a:pt x="1806049" y="36703"/>
                  </a:cubicBezTo>
                  <a:cubicBezTo>
                    <a:pt x="1696322" y="51816"/>
                    <a:pt x="1668381" y="86233"/>
                    <a:pt x="1602976" y="179832"/>
                  </a:cubicBezTo>
                  <a:cubicBezTo>
                    <a:pt x="1552049" y="252603"/>
                    <a:pt x="1514076" y="403225"/>
                    <a:pt x="1514076" y="510032"/>
                  </a:cubicBezTo>
                  <a:cubicBezTo>
                    <a:pt x="1514076" y="372364"/>
                    <a:pt x="1530078" y="197739"/>
                    <a:pt x="1450576" y="116713"/>
                  </a:cubicBezTo>
                  <a:cubicBezTo>
                    <a:pt x="1389235" y="54102"/>
                    <a:pt x="1202114" y="68326"/>
                    <a:pt x="1067816" y="68326"/>
                  </a:cubicBezTo>
                  <a:cubicBezTo>
                    <a:pt x="994156" y="68326"/>
                    <a:pt x="883285" y="53340"/>
                    <a:pt x="826643" y="100965"/>
                  </a:cubicBezTo>
                  <a:cubicBezTo>
                    <a:pt x="732028" y="180340"/>
                    <a:pt x="712343" y="357632"/>
                    <a:pt x="712343" y="510032"/>
                  </a:cubicBezTo>
                  <a:cubicBezTo>
                    <a:pt x="712343" y="370332"/>
                    <a:pt x="695833" y="186309"/>
                    <a:pt x="623443" y="100965"/>
                  </a:cubicBezTo>
                  <a:cubicBezTo>
                    <a:pt x="569341" y="37211"/>
                    <a:pt x="475742" y="0"/>
                    <a:pt x="432308" y="0"/>
                  </a:cubicBezTo>
                  <a:cubicBezTo>
                    <a:pt x="331216" y="0"/>
                    <a:pt x="169799" y="59563"/>
                    <a:pt x="102870" y="132461"/>
                  </a:cubicBezTo>
                  <a:cubicBezTo>
                    <a:pt x="39878" y="201168"/>
                    <a:pt x="52070" y="305943"/>
                    <a:pt x="26670" y="446913"/>
                  </a:cubicBezTo>
                  <a:lnTo>
                    <a:pt x="13970" y="730885"/>
                  </a:lnTo>
                  <a:lnTo>
                    <a:pt x="1270" y="858139"/>
                  </a:lnTo>
                  <a:lnTo>
                    <a:pt x="1270" y="903478"/>
                  </a:lnTo>
                  <a:lnTo>
                    <a:pt x="0" y="1009142"/>
                  </a:lnTo>
                  <a:cubicBezTo>
                    <a:pt x="0" y="1009142"/>
                    <a:pt x="12700" y="1226820"/>
                    <a:pt x="25654" y="1410081"/>
                  </a:cubicBezTo>
                  <a:cubicBezTo>
                    <a:pt x="31369" y="1491742"/>
                    <a:pt x="90170" y="1621790"/>
                    <a:pt x="177546" y="1703070"/>
                  </a:cubicBezTo>
                  <a:cubicBezTo>
                    <a:pt x="286385" y="1804289"/>
                    <a:pt x="433959" y="1894840"/>
                    <a:pt x="673354" y="1877314"/>
                  </a:cubicBezTo>
                  <a:cubicBezTo>
                    <a:pt x="1265948" y="1839341"/>
                    <a:pt x="1449687" y="1877314"/>
                    <a:pt x="1682224" y="1847088"/>
                  </a:cubicBezTo>
                  <a:cubicBezTo>
                    <a:pt x="1905617" y="1818005"/>
                    <a:pt x="2082782" y="1683893"/>
                    <a:pt x="2121771" y="1457198"/>
                  </a:cubicBezTo>
                  <a:cubicBezTo>
                    <a:pt x="2160760" y="1230503"/>
                    <a:pt x="2186160" y="1025398"/>
                    <a:pt x="2186160" y="1025398"/>
                  </a:cubicBezTo>
                  <a:lnTo>
                    <a:pt x="2186795" y="938657"/>
                  </a:lnTo>
                  <a:lnTo>
                    <a:pt x="2186795" y="730885"/>
                  </a:lnTo>
                  <a:lnTo>
                    <a:pt x="2174095" y="478409"/>
                  </a:lnTo>
                  <a:close/>
                </a:path>
              </a:pathLst>
            </a:custGeom>
            <a:solidFill>
              <a:srgbClr val="BEE1D3"/>
            </a:solidFill>
          </p:spPr>
        </p:sp>
      </p:grpSp>
      <p:grpSp>
        <p:nvGrpSpPr>
          <p:cNvPr id="4" name="Group 4"/>
          <p:cNvGrpSpPr/>
          <p:nvPr/>
        </p:nvGrpSpPr>
        <p:grpSpPr>
          <a:xfrm rot="-2876569">
            <a:off x="13418371" y="1418488"/>
            <a:ext cx="4116756" cy="3280305"/>
            <a:chOff x="0" y="0"/>
            <a:chExt cx="2358882" cy="1879600"/>
          </a:xfrm>
        </p:grpSpPr>
        <p:sp>
          <p:nvSpPr>
            <p:cNvPr id="5" name="Freeform 5"/>
            <p:cNvSpPr/>
            <p:nvPr/>
          </p:nvSpPr>
          <p:spPr>
            <a:xfrm>
              <a:off x="-127" y="127"/>
              <a:ext cx="2358883" cy="1894840"/>
            </a:xfrm>
            <a:custGeom>
              <a:avLst/>
              <a:gdLst/>
              <a:ahLst/>
              <a:cxnLst/>
              <a:rect l="l" t="t" r="r" b="b"/>
              <a:pathLst>
                <a:path w="2358883" h="1894840">
                  <a:moveTo>
                    <a:pt x="2346309" y="478409"/>
                  </a:moveTo>
                  <a:cubicBezTo>
                    <a:pt x="2329545" y="339471"/>
                    <a:pt x="2342372" y="200660"/>
                    <a:pt x="2295509" y="132461"/>
                  </a:cubicBezTo>
                  <a:cubicBezTo>
                    <a:pt x="2236073" y="45720"/>
                    <a:pt x="2106025" y="19050"/>
                    <a:pt x="1978136" y="36703"/>
                  </a:cubicBezTo>
                  <a:cubicBezTo>
                    <a:pt x="1868408" y="51816"/>
                    <a:pt x="1840468" y="86233"/>
                    <a:pt x="1775063" y="179832"/>
                  </a:cubicBezTo>
                  <a:cubicBezTo>
                    <a:pt x="1724136" y="252603"/>
                    <a:pt x="1686163" y="403225"/>
                    <a:pt x="1686163" y="510032"/>
                  </a:cubicBezTo>
                  <a:cubicBezTo>
                    <a:pt x="1686163" y="372364"/>
                    <a:pt x="1702165" y="197739"/>
                    <a:pt x="1622663" y="116713"/>
                  </a:cubicBezTo>
                  <a:cubicBezTo>
                    <a:pt x="1561322" y="54102"/>
                    <a:pt x="1294665" y="68326"/>
                    <a:pt x="1067816" y="68326"/>
                  </a:cubicBezTo>
                  <a:cubicBezTo>
                    <a:pt x="994156" y="68326"/>
                    <a:pt x="883285" y="53340"/>
                    <a:pt x="826643" y="100965"/>
                  </a:cubicBezTo>
                  <a:cubicBezTo>
                    <a:pt x="732028" y="180340"/>
                    <a:pt x="712343" y="357632"/>
                    <a:pt x="712343" y="510032"/>
                  </a:cubicBezTo>
                  <a:cubicBezTo>
                    <a:pt x="712343" y="370332"/>
                    <a:pt x="695833" y="186309"/>
                    <a:pt x="623443" y="100965"/>
                  </a:cubicBezTo>
                  <a:cubicBezTo>
                    <a:pt x="569341" y="37211"/>
                    <a:pt x="475742" y="0"/>
                    <a:pt x="432308" y="0"/>
                  </a:cubicBezTo>
                  <a:cubicBezTo>
                    <a:pt x="331216" y="0"/>
                    <a:pt x="169799" y="59563"/>
                    <a:pt x="102870" y="132461"/>
                  </a:cubicBezTo>
                  <a:cubicBezTo>
                    <a:pt x="39878" y="201168"/>
                    <a:pt x="52070" y="305943"/>
                    <a:pt x="26670" y="446913"/>
                  </a:cubicBezTo>
                  <a:lnTo>
                    <a:pt x="13970" y="730885"/>
                  </a:lnTo>
                  <a:lnTo>
                    <a:pt x="1270" y="858139"/>
                  </a:lnTo>
                  <a:lnTo>
                    <a:pt x="1270" y="903478"/>
                  </a:lnTo>
                  <a:lnTo>
                    <a:pt x="0" y="1009142"/>
                  </a:lnTo>
                  <a:cubicBezTo>
                    <a:pt x="0" y="1009142"/>
                    <a:pt x="12700" y="1226820"/>
                    <a:pt x="25654" y="1410081"/>
                  </a:cubicBezTo>
                  <a:cubicBezTo>
                    <a:pt x="31369" y="1491742"/>
                    <a:pt x="90170" y="1621790"/>
                    <a:pt x="177546" y="1703070"/>
                  </a:cubicBezTo>
                  <a:cubicBezTo>
                    <a:pt x="286385" y="1804289"/>
                    <a:pt x="433959" y="1894840"/>
                    <a:pt x="673354" y="1877314"/>
                  </a:cubicBezTo>
                  <a:cubicBezTo>
                    <a:pt x="1403906" y="1839341"/>
                    <a:pt x="1621774" y="1877314"/>
                    <a:pt x="1854311" y="1847088"/>
                  </a:cubicBezTo>
                  <a:cubicBezTo>
                    <a:pt x="2077704" y="1818005"/>
                    <a:pt x="2254869" y="1683893"/>
                    <a:pt x="2293858" y="1457198"/>
                  </a:cubicBezTo>
                  <a:cubicBezTo>
                    <a:pt x="2332847" y="1230503"/>
                    <a:pt x="2358247" y="1025398"/>
                    <a:pt x="2358247" y="1025398"/>
                  </a:cubicBezTo>
                  <a:lnTo>
                    <a:pt x="2358882" y="938657"/>
                  </a:lnTo>
                  <a:lnTo>
                    <a:pt x="2358882" y="730885"/>
                  </a:lnTo>
                  <a:lnTo>
                    <a:pt x="2346182" y="478409"/>
                  </a:lnTo>
                  <a:close/>
                </a:path>
              </a:pathLst>
            </a:custGeom>
            <a:solidFill>
              <a:srgbClr val="BEE1D3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4657738" y="3382729"/>
            <a:ext cx="9039105" cy="3617908"/>
            <a:chOff x="0" y="0"/>
            <a:chExt cx="10441668" cy="4179284"/>
          </a:xfrm>
        </p:grpSpPr>
        <p:sp>
          <p:nvSpPr>
            <p:cNvPr id="7" name="Freeform 7"/>
            <p:cNvSpPr/>
            <p:nvPr/>
          </p:nvSpPr>
          <p:spPr>
            <a:xfrm>
              <a:off x="-127" y="127"/>
              <a:ext cx="10441541" cy="4186269"/>
            </a:xfrm>
            <a:custGeom>
              <a:avLst/>
              <a:gdLst/>
              <a:ahLst/>
              <a:cxnLst/>
              <a:rect l="l" t="t" r="r" b="b"/>
              <a:pathLst>
                <a:path w="10441541" h="4186269">
                  <a:moveTo>
                    <a:pt x="10040475" y="4173569"/>
                  </a:moveTo>
                  <a:cubicBezTo>
                    <a:pt x="9984595" y="4186269"/>
                    <a:pt x="9959195" y="4173569"/>
                    <a:pt x="9902045" y="4173569"/>
                  </a:cubicBezTo>
                  <a:cubicBezTo>
                    <a:pt x="9844895" y="4173569"/>
                    <a:pt x="9753836" y="4160869"/>
                    <a:pt x="9753836" y="4160869"/>
                  </a:cubicBezTo>
                  <a:lnTo>
                    <a:pt x="707771" y="4160869"/>
                  </a:lnTo>
                  <a:lnTo>
                    <a:pt x="631063" y="4148169"/>
                  </a:lnTo>
                  <a:cubicBezTo>
                    <a:pt x="631063" y="4148169"/>
                    <a:pt x="533400" y="4160869"/>
                    <a:pt x="457581" y="4148169"/>
                  </a:cubicBezTo>
                  <a:cubicBezTo>
                    <a:pt x="381762" y="4135469"/>
                    <a:pt x="296418" y="4148169"/>
                    <a:pt x="296418" y="4148169"/>
                  </a:cubicBezTo>
                  <a:cubicBezTo>
                    <a:pt x="240284" y="4148169"/>
                    <a:pt x="162814" y="4143851"/>
                    <a:pt x="119507" y="4114642"/>
                  </a:cubicBezTo>
                  <a:cubicBezTo>
                    <a:pt x="47371" y="4066000"/>
                    <a:pt x="25400" y="3995769"/>
                    <a:pt x="0" y="3889979"/>
                  </a:cubicBezTo>
                  <a:lnTo>
                    <a:pt x="0" y="3689445"/>
                  </a:lnTo>
                  <a:cubicBezTo>
                    <a:pt x="0" y="3689445"/>
                    <a:pt x="12700" y="3604482"/>
                    <a:pt x="12700" y="3546189"/>
                  </a:cubicBezTo>
                  <a:cubicBezTo>
                    <a:pt x="12700" y="3487897"/>
                    <a:pt x="0" y="3397980"/>
                    <a:pt x="0" y="3397980"/>
                  </a:cubicBezTo>
                  <a:lnTo>
                    <a:pt x="0" y="803402"/>
                  </a:lnTo>
                  <a:cubicBezTo>
                    <a:pt x="0" y="803402"/>
                    <a:pt x="12700" y="767715"/>
                    <a:pt x="12700" y="688594"/>
                  </a:cubicBezTo>
                  <a:lnTo>
                    <a:pt x="12700" y="543560"/>
                  </a:lnTo>
                  <a:cubicBezTo>
                    <a:pt x="12700" y="543560"/>
                    <a:pt x="0" y="459740"/>
                    <a:pt x="12700" y="375920"/>
                  </a:cubicBezTo>
                  <a:cubicBezTo>
                    <a:pt x="25400" y="292100"/>
                    <a:pt x="23876" y="258064"/>
                    <a:pt x="64897" y="195072"/>
                  </a:cubicBezTo>
                  <a:cubicBezTo>
                    <a:pt x="87249" y="160782"/>
                    <a:pt x="184404" y="76708"/>
                    <a:pt x="215900" y="50800"/>
                  </a:cubicBezTo>
                  <a:cubicBezTo>
                    <a:pt x="215900" y="50800"/>
                    <a:pt x="305181" y="24130"/>
                    <a:pt x="401320" y="12700"/>
                  </a:cubicBezTo>
                  <a:cubicBezTo>
                    <a:pt x="508000" y="0"/>
                    <a:pt x="481584" y="0"/>
                    <a:pt x="622300" y="0"/>
                  </a:cubicBezTo>
                  <a:lnTo>
                    <a:pt x="9922492" y="0"/>
                  </a:lnTo>
                  <a:cubicBezTo>
                    <a:pt x="10022568" y="0"/>
                    <a:pt x="10091021" y="12700"/>
                    <a:pt x="10091021" y="12700"/>
                  </a:cubicBezTo>
                  <a:cubicBezTo>
                    <a:pt x="10155156" y="12700"/>
                    <a:pt x="10243930" y="36322"/>
                    <a:pt x="10301842" y="50800"/>
                  </a:cubicBezTo>
                  <a:cubicBezTo>
                    <a:pt x="10403441" y="76200"/>
                    <a:pt x="10428841" y="254000"/>
                    <a:pt x="10428841" y="350520"/>
                  </a:cubicBezTo>
                  <a:lnTo>
                    <a:pt x="10428841" y="3307175"/>
                  </a:lnTo>
                  <a:cubicBezTo>
                    <a:pt x="10428841" y="3307175"/>
                    <a:pt x="10441541" y="3675856"/>
                    <a:pt x="10441541" y="3708876"/>
                  </a:cubicBezTo>
                  <a:cubicBezTo>
                    <a:pt x="10441541" y="3741897"/>
                    <a:pt x="10419062" y="3849847"/>
                    <a:pt x="10401155" y="3896074"/>
                  </a:cubicBezTo>
                  <a:cubicBezTo>
                    <a:pt x="10376136" y="3960718"/>
                    <a:pt x="10386296" y="4017613"/>
                    <a:pt x="10334480" y="4061810"/>
                  </a:cubicBezTo>
                  <a:cubicBezTo>
                    <a:pt x="10298412" y="4092670"/>
                    <a:pt x="10244310" y="4130008"/>
                    <a:pt x="10199098" y="4147154"/>
                  </a:cubicBezTo>
                  <a:cubicBezTo>
                    <a:pt x="10153886" y="4164299"/>
                    <a:pt x="10096101" y="4160997"/>
                    <a:pt x="10040221" y="417369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 rot="5400000">
            <a:off x="7295150" y="533667"/>
            <a:ext cx="3764281" cy="9316032"/>
            <a:chOff x="0" y="0"/>
            <a:chExt cx="2748284" cy="6801590"/>
          </a:xfrm>
        </p:grpSpPr>
        <p:sp>
          <p:nvSpPr>
            <p:cNvPr id="9" name="Freeform 9"/>
            <p:cNvSpPr/>
            <p:nvPr/>
          </p:nvSpPr>
          <p:spPr>
            <a:xfrm>
              <a:off x="-254" y="-6858"/>
              <a:ext cx="2751332" cy="6809209"/>
            </a:xfrm>
            <a:custGeom>
              <a:avLst/>
              <a:gdLst/>
              <a:ahLst/>
              <a:cxnLst/>
              <a:rect l="l" t="t" r="r" b="b"/>
              <a:pathLst>
                <a:path w="2751332" h="6809209">
                  <a:moveTo>
                    <a:pt x="16383" y="882777"/>
                  </a:moveTo>
                  <a:lnTo>
                    <a:pt x="20066" y="6014063"/>
                  </a:lnTo>
                  <a:lnTo>
                    <a:pt x="21844" y="6224375"/>
                  </a:lnTo>
                  <a:lnTo>
                    <a:pt x="22733" y="6324832"/>
                  </a:lnTo>
                  <a:lnTo>
                    <a:pt x="23876" y="6462119"/>
                  </a:lnTo>
                  <a:cubicBezTo>
                    <a:pt x="24765" y="6558639"/>
                    <a:pt x="51689" y="6736312"/>
                    <a:pt x="153416" y="6760822"/>
                  </a:cubicBezTo>
                  <a:cubicBezTo>
                    <a:pt x="211582" y="6774793"/>
                    <a:pt x="300482" y="6797653"/>
                    <a:pt x="364617" y="6797145"/>
                  </a:cubicBezTo>
                  <a:cubicBezTo>
                    <a:pt x="364617" y="6797145"/>
                    <a:pt x="433197" y="6809209"/>
                    <a:pt x="533273" y="6808447"/>
                  </a:cubicBezTo>
                  <a:lnTo>
                    <a:pt x="711708" y="6806924"/>
                  </a:lnTo>
                  <a:lnTo>
                    <a:pt x="2019050" y="6804257"/>
                  </a:lnTo>
                  <a:lnTo>
                    <a:pt x="2133096" y="6803241"/>
                  </a:lnTo>
                  <a:cubicBezTo>
                    <a:pt x="2273812" y="6801970"/>
                    <a:pt x="2247396" y="6802225"/>
                    <a:pt x="2353949" y="6788636"/>
                  </a:cubicBezTo>
                  <a:cubicBezTo>
                    <a:pt x="2450087" y="6776317"/>
                    <a:pt x="2538987" y="6748884"/>
                    <a:pt x="2538987" y="6748884"/>
                  </a:cubicBezTo>
                  <a:cubicBezTo>
                    <a:pt x="2570229" y="6722595"/>
                    <a:pt x="2666622" y="6637759"/>
                    <a:pt x="2688721" y="6603343"/>
                  </a:cubicBezTo>
                  <a:cubicBezTo>
                    <a:pt x="2729234" y="6539970"/>
                    <a:pt x="2727456" y="6506061"/>
                    <a:pt x="2739394" y="6422114"/>
                  </a:cubicBezTo>
                  <a:cubicBezTo>
                    <a:pt x="2751332" y="6338167"/>
                    <a:pt x="2737997" y="6254474"/>
                    <a:pt x="2737997" y="6254474"/>
                  </a:cubicBezTo>
                  <a:cubicBezTo>
                    <a:pt x="2737997" y="6254474"/>
                    <a:pt x="2737488" y="6188561"/>
                    <a:pt x="2736727" y="6109440"/>
                  </a:cubicBezTo>
                  <a:cubicBezTo>
                    <a:pt x="2735965" y="6030319"/>
                    <a:pt x="2748410" y="5994632"/>
                    <a:pt x="2748410" y="5994632"/>
                  </a:cubicBezTo>
                  <a:lnTo>
                    <a:pt x="2743966" y="777240"/>
                  </a:lnTo>
                  <a:cubicBezTo>
                    <a:pt x="2743966" y="777240"/>
                    <a:pt x="2730504" y="687451"/>
                    <a:pt x="2729996" y="629158"/>
                  </a:cubicBezTo>
                  <a:cubicBezTo>
                    <a:pt x="2729488" y="570865"/>
                    <a:pt x="2741426" y="485775"/>
                    <a:pt x="2741426" y="485775"/>
                  </a:cubicBezTo>
                  <a:lnTo>
                    <a:pt x="2739647" y="285242"/>
                  </a:lnTo>
                  <a:cubicBezTo>
                    <a:pt x="2713359" y="179578"/>
                    <a:pt x="2690753" y="109601"/>
                    <a:pt x="2618235" y="61595"/>
                  </a:cubicBezTo>
                  <a:cubicBezTo>
                    <a:pt x="2574675" y="32766"/>
                    <a:pt x="2497204" y="29083"/>
                    <a:pt x="2441071" y="29591"/>
                  </a:cubicBezTo>
                  <a:cubicBezTo>
                    <a:pt x="2441071" y="29591"/>
                    <a:pt x="2355472" y="42926"/>
                    <a:pt x="2279907" y="30988"/>
                  </a:cubicBezTo>
                  <a:cubicBezTo>
                    <a:pt x="2203962" y="18923"/>
                    <a:pt x="2106425" y="32512"/>
                    <a:pt x="2106425" y="32512"/>
                  </a:cubicBezTo>
                  <a:lnTo>
                    <a:pt x="2029718" y="20447"/>
                  </a:lnTo>
                  <a:lnTo>
                    <a:pt x="684149" y="23368"/>
                  </a:lnTo>
                  <a:cubicBezTo>
                    <a:pt x="684149" y="23368"/>
                    <a:pt x="592963" y="11430"/>
                    <a:pt x="535813" y="11938"/>
                  </a:cubicBezTo>
                  <a:cubicBezTo>
                    <a:pt x="478663" y="12446"/>
                    <a:pt x="453136" y="0"/>
                    <a:pt x="397383" y="13081"/>
                  </a:cubicBezTo>
                  <a:cubicBezTo>
                    <a:pt x="341630" y="26289"/>
                    <a:pt x="284099" y="23495"/>
                    <a:pt x="238760" y="41021"/>
                  </a:cubicBezTo>
                  <a:cubicBezTo>
                    <a:pt x="193675" y="58420"/>
                    <a:pt x="139954" y="96393"/>
                    <a:pt x="104140" y="127508"/>
                  </a:cubicBezTo>
                  <a:cubicBezTo>
                    <a:pt x="52705" y="172212"/>
                    <a:pt x="63246" y="228981"/>
                    <a:pt x="38862" y="293878"/>
                  </a:cubicBezTo>
                  <a:cubicBezTo>
                    <a:pt x="21590" y="339979"/>
                    <a:pt x="0" y="448183"/>
                    <a:pt x="254" y="481203"/>
                  </a:cubicBezTo>
                  <a:cubicBezTo>
                    <a:pt x="508" y="514223"/>
                    <a:pt x="16383" y="882777"/>
                    <a:pt x="16383" y="882777"/>
                  </a:cubicBezTo>
                  <a:close/>
                  <a:moveTo>
                    <a:pt x="148717" y="381000"/>
                  </a:moveTo>
                  <a:cubicBezTo>
                    <a:pt x="169926" y="323342"/>
                    <a:pt x="160782" y="272923"/>
                    <a:pt x="205359" y="233299"/>
                  </a:cubicBezTo>
                  <a:cubicBezTo>
                    <a:pt x="236474" y="205613"/>
                    <a:pt x="283210" y="171958"/>
                    <a:pt x="322326" y="156464"/>
                  </a:cubicBezTo>
                  <a:cubicBezTo>
                    <a:pt x="361696" y="140843"/>
                    <a:pt x="411607" y="143383"/>
                    <a:pt x="460121" y="131699"/>
                  </a:cubicBezTo>
                  <a:cubicBezTo>
                    <a:pt x="508508" y="120015"/>
                    <a:pt x="530733" y="131064"/>
                    <a:pt x="580390" y="130683"/>
                  </a:cubicBezTo>
                  <a:cubicBezTo>
                    <a:pt x="630047" y="130302"/>
                    <a:pt x="709168" y="140843"/>
                    <a:pt x="709168" y="140843"/>
                  </a:cubicBezTo>
                  <a:lnTo>
                    <a:pt x="2009525" y="138303"/>
                  </a:lnTo>
                  <a:lnTo>
                    <a:pt x="2076200" y="148971"/>
                  </a:lnTo>
                  <a:cubicBezTo>
                    <a:pt x="2076200" y="148971"/>
                    <a:pt x="2160909" y="136906"/>
                    <a:pt x="2226822" y="147701"/>
                  </a:cubicBezTo>
                  <a:cubicBezTo>
                    <a:pt x="2292481" y="158369"/>
                    <a:pt x="2366776" y="146558"/>
                    <a:pt x="2366776" y="146558"/>
                  </a:cubicBezTo>
                  <a:cubicBezTo>
                    <a:pt x="2415544" y="146177"/>
                    <a:pt x="2482854" y="149479"/>
                    <a:pt x="2520700" y="175133"/>
                  </a:cubicBezTo>
                  <a:cubicBezTo>
                    <a:pt x="2583691" y="217805"/>
                    <a:pt x="2603377" y="280035"/>
                    <a:pt x="2626237" y="373888"/>
                  </a:cubicBezTo>
                  <a:lnTo>
                    <a:pt x="2627761" y="552069"/>
                  </a:lnTo>
                  <a:cubicBezTo>
                    <a:pt x="2627761" y="552069"/>
                    <a:pt x="2617347" y="627634"/>
                    <a:pt x="2617854" y="679450"/>
                  </a:cubicBezTo>
                  <a:cubicBezTo>
                    <a:pt x="2618363" y="731266"/>
                    <a:pt x="2630047" y="811022"/>
                    <a:pt x="2630047" y="811022"/>
                  </a:cubicBezTo>
                  <a:lnTo>
                    <a:pt x="2633984" y="5970756"/>
                  </a:lnTo>
                  <a:cubicBezTo>
                    <a:pt x="2633984" y="5970756"/>
                    <a:pt x="2623188" y="6002506"/>
                    <a:pt x="2623824" y="6072864"/>
                  </a:cubicBezTo>
                  <a:cubicBezTo>
                    <a:pt x="2624459" y="6143222"/>
                    <a:pt x="2624966" y="6201769"/>
                    <a:pt x="2624966" y="6201769"/>
                  </a:cubicBezTo>
                  <a:cubicBezTo>
                    <a:pt x="2624966" y="6201769"/>
                    <a:pt x="2636651" y="6276191"/>
                    <a:pt x="2626237" y="6350740"/>
                  </a:cubicBezTo>
                  <a:cubicBezTo>
                    <a:pt x="2615822" y="6425289"/>
                    <a:pt x="2617474" y="6455515"/>
                    <a:pt x="2582294" y="6511776"/>
                  </a:cubicBezTo>
                  <a:cubicBezTo>
                    <a:pt x="2563118" y="6542382"/>
                    <a:pt x="2479425" y="6617820"/>
                    <a:pt x="2452247" y="6641062"/>
                  </a:cubicBezTo>
                  <a:cubicBezTo>
                    <a:pt x="2452247" y="6641062"/>
                    <a:pt x="2374904" y="6665445"/>
                    <a:pt x="2291465" y="6676241"/>
                  </a:cubicBezTo>
                  <a:cubicBezTo>
                    <a:pt x="2198882" y="6688306"/>
                    <a:pt x="2221869" y="6688179"/>
                    <a:pt x="2099694" y="6689194"/>
                  </a:cubicBezTo>
                  <a:lnTo>
                    <a:pt x="2000635" y="6690083"/>
                  </a:lnTo>
                  <a:lnTo>
                    <a:pt x="733425" y="6692369"/>
                  </a:lnTo>
                  <a:cubicBezTo>
                    <a:pt x="733425" y="6692369"/>
                    <a:pt x="665353" y="6693005"/>
                    <a:pt x="578485" y="6693640"/>
                  </a:cubicBezTo>
                  <a:cubicBezTo>
                    <a:pt x="491617" y="6694402"/>
                    <a:pt x="431927" y="6683606"/>
                    <a:pt x="431927" y="6683606"/>
                  </a:cubicBezTo>
                  <a:cubicBezTo>
                    <a:pt x="376174" y="6684115"/>
                    <a:pt x="298958" y="6663794"/>
                    <a:pt x="248412" y="6651349"/>
                  </a:cubicBezTo>
                  <a:cubicBezTo>
                    <a:pt x="160020" y="6629505"/>
                    <a:pt x="136525" y="6471771"/>
                    <a:pt x="135763" y="6385919"/>
                  </a:cubicBezTo>
                  <a:lnTo>
                    <a:pt x="134747" y="6263872"/>
                  </a:lnTo>
                  <a:lnTo>
                    <a:pt x="133985" y="6174718"/>
                  </a:lnTo>
                  <a:lnTo>
                    <a:pt x="132334" y="5987774"/>
                  </a:lnTo>
                  <a:lnTo>
                    <a:pt x="129032" y="904494"/>
                  </a:lnTo>
                  <a:cubicBezTo>
                    <a:pt x="129032" y="904494"/>
                    <a:pt x="115189" y="576961"/>
                    <a:pt x="114935" y="547751"/>
                  </a:cubicBezTo>
                  <a:cubicBezTo>
                    <a:pt x="114681" y="518414"/>
                    <a:pt x="133350" y="422402"/>
                    <a:pt x="148590" y="381127"/>
                  </a:cubicBezTo>
                  <a:close/>
                </a:path>
              </a:pathLst>
            </a:custGeom>
            <a:solidFill>
              <a:srgbClr val="74BBBE"/>
            </a:solidFill>
          </p:spPr>
        </p:sp>
      </p:grpSp>
      <p:sp>
        <p:nvSpPr>
          <p:cNvPr id="10" name="Freeform 10"/>
          <p:cNvSpPr/>
          <p:nvPr/>
        </p:nvSpPr>
        <p:spPr>
          <a:xfrm>
            <a:off x="13288483" y="1548567"/>
            <a:ext cx="4855087" cy="10038711"/>
          </a:xfrm>
          <a:custGeom>
            <a:avLst/>
            <a:gdLst/>
            <a:ahLst/>
            <a:cxnLst/>
            <a:rect l="l" t="t" r="r" b="b"/>
            <a:pathLst>
              <a:path w="4855086" h="10038711">
                <a:moveTo>
                  <a:pt x="0" y="0"/>
                </a:moveTo>
                <a:lnTo>
                  <a:pt x="4855086" y="0"/>
                </a:lnTo>
                <a:lnTo>
                  <a:pt x="4855086" y="10038711"/>
                </a:lnTo>
                <a:lnTo>
                  <a:pt x="0" y="100387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880729" y="1548567"/>
            <a:ext cx="3376657" cy="10038711"/>
          </a:xfrm>
          <a:custGeom>
            <a:avLst/>
            <a:gdLst/>
            <a:ahLst/>
            <a:cxnLst/>
            <a:rect l="l" t="t" r="r" b="b"/>
            <a:pathLst>
              <a:path w="3376657" h="10038711">
                <a:moveTo>
                  <a:pt x="0" y="0"/>
                </a:moveTo>
                <a:lnTo>
                  <a:pt x="3376657" y="0"/>
                </a:lnTo>
                <a:lnTo>
                  <a:pt x="3376657" y="10038711"/>
                </a:lnTo>
                <a:lnTo>
                  <a:pt x="0" y="100387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 rot="1256764">
            <a:off x="8008465" y="9557117"/>
            <a:ext cx="3816427" cy="3280305"/>
            <a:chOff x="0" y="0"/>
            <a:chExt cx="2186795" cy="1879600"/>
          </a:xfrm>
        </p:grpSpPr>
        <p:sp>
          <p:nvSpPr>
            <p:cNvPr id="13" name="Freeform 13"/>
            <p:cNvSpPr/>
            <p:nvPr/>
          </p:nvSpPr>
          <p:spPr>
            <a:xfrm>
              <a:off x="-127" y="127"/>
              <a:ext cx="2186796" cy="1894840"/>
            </a:xfrm>
            <a:custGeom>
              <a:avLst/>
              <a:gdLst/>
              <a:ahLst/>
              <a:cxnLst/>
              <a:rect l="l" t="t" r="r" b="b"/>
              <a:pathLst>
                <a:path w="2186796" h="1894840">
                  <a:moveTo>
                    <a:pt x="2174222" y="478409"/>
                  </a:moveTo>
                  <a:cubicBezTo>
                    <a:pt x="2157458" y="339471"/>
                    <a:pt x="2170285" y="200660"/>
                    <a:pt x="2123422" y="132461"/>
                  </a:cubicBezTo>
                  <a:cubicBezTo>
                    <a:pt x="2063986" y="45720"/>
                    <a:pt x="1933938" y="19050"/>
                    <a:pt x="1806049" y="36703"/>
                  </a:cubicBezTo>
                  <a:cubicBezTo>
                    <a:pt x="1696322" y="51816"/>
                    <a:pt x="1668381" y="86233"/>
                    <a:pt x="1602976" y="179832"/>
                  </a:cubicBezTo>
                  <a:cubicBezTo>
                    <a:pt x="1552049" y="252603"/>
                    <a:pt x="1514076" y="403225"/>
                    <a:pt x="1514076" y="510032"/>
                  </a:cubicBezTo>
                  <a:cubicBezTo>
                    <a:pt x="1514076" y="372364"/>
                    <a:pt x="1530078" y="197739"/>
                    <a:pt x="1450576" y="116713"/>
                  </a:cubicBezTo>
                  <a:cubicBezTo>
                    <a:pt x="1389235" y="54102"/>
                    <a:pt x="1202114" y="68326"/>
                    <a:pt x="1067816" y="68326"/>
                  </a:cubicBezTo>
                  <a:cubicBezTo>
                    <a:pt x="994156" y="68326"/>
                    <a:pt x="883285" y="53340"/>
                    <a:pt x="826643" y="100965"/>
                  </a:cubicBezTo>
                  <a:cubicBezTo>
                    <a:pt x="732028" y="180340"/>
                    <a:pt x="712343" y="357632"/>
                    <a:pt x="712343" y="510032"/>
                  </a:cubicBezTo>
                  <a:cubicBezTo>
                    <a:pt x="712343" y="370332"/>
                    <a:pt x="695833" y="186309"/>
                    <a:pt x="623443" y="100965"/>
                  </a:cubicBezTo>
                  <a:cubicBezTo>
                    <a:pt x="569341" y="37211"/>
                    <a:pt x="475742" y="0"/>
                    <a:pt x="432308" y="0"/>
                  </a:cubicBezTo>
                  <a:cubicBezTo>
                    <a:pt x="331216" y="0"/>
                    <a:pt x="169799" y="59563"/>
                    <a:pt x="102870" y="132461"/>
                  </a:cubicBezTo>
                  <a:cubicBezTo>
                    <a:pt x="39878" y="201168"/>
                    <a:pt x="52070" y="305943"/>
                    <a:pt x="26670" y="446913"/>
                  </a:cubicBezTo>
                  <a:lnTo>
                    <a:pt x="13970" y="730885"/>
                  </a:lnTo>
                  <a:lnTo>
                    <a:pt x="1270" y="858139"/>
                  </a:lnTo>
                  <a:lnTo>
                    <a:pt x="1270" y="903478"/>
                  </a:lnTo>
                  <a:lnTo>
                    <a:pt x="0" y="1009142"/>
                  </a:lnTo>
                  <a:cubicBezTo>
                    <a:pt x="0" y="1009142"/>
                    <a:pt x="12700" y="1226820"/>
                    <a:pt x="25654" y="1410081"/>
                  </a:cubicBezTo>
                  <a:cubicBezTo>
                    <a:pt x="31369" y="1491742"/>
                    <a:pt x="90170" y="1621790"/>
                    <a:pt x="177546" y="1703070"/>
                  </a:cubicBezTo>
                  <a:cubicBezTo>
                    <a:pt x="286385" y="1804289"/>
                    <a:pt x="433959" y="1894840"/>
                    <a:pt x="673354" y="1877314"/>
                  </a:cubicBezTo>
                  <a:cubicBezTo>
                    <a:pt x="1265948" y="1839341"/>
                    <a:pt x="1449687" y="1877314"/>
                    <a:pt x="1682224" y="1847088"/>
                  </a:cubicBezTo>
                  <a:cubicBezTo>
                    <a:pt x="1905617" y="1818005"/>
                    <a:pt x="2082782" y="1683893"/>
                    <a:pt x="2121771" y="1457198"/>
                  </a:cubicBezTo>
                  <a:cubicBezTo>
                    <a:pt x="2160760" y="1230503"/>
                    <a:pt x="2186160" y="1025398"/>
                    <a:pt x="2186160" y="1025398"/>
                  </a:cubicBezTo>
                  <a:lnTo>
                    <a:pt x="2186795" y="938657"/>
                  </a:lnTo>
                  <a:lnTo>
                    <a:pt x="2186795" y="730885"/>
                  </a:lnTo>
                  <a:lnTo>
                    <a:pt x="2174095" y="478409"/>
                  </a:lnTo>
                  <a:close/>
                </a:path>
              </a:pathLst>
            </a:custGeom>
            <a:solidFill>
              <a:srgbClr val="BEE1D3"/>
            </a:solidFill>
          </p:spPr>
        </p:sp>
      </p:grpSp>
      <p:grpSp>
        <p:nvGrpSpPr>
          <p:cNvPr id="14" name="Group 14"/>
          <p:cNvGrpSpPr/>
          <p:nvPr/>
        </p:nvGrpSpPr>
        <p:grpSpPr>
          <a:xfrm rot="10065956">
            <a:off x="7852449" y="-2618718"/>
            <a:ext cx="3816427" cy="3280305"/>
            <a:chOff x="0" y="0"/>
            <a:chExt cx="2186795" cy="1879600"/>
          </a:xfrm>
        </p:grpSpPr>
        <p:sp>
          <p:nvSpPr>
            <p:cNvPr id="15" name="Freeform 15"/>
            <p:cNvSpPr/>
            <p:nvPr/>
          </p:nvSpPr>
          <p:spPr>
            <a:xfrm>
              <a:off x="-127" y="127"/>
              <a:ext cx="2186796" cy="1894840"/>
            </a:xfrm>
            <a:custGeom>
              <a:avLst/>
              <a:gdLst/>
              <a:ahLst/>
              <a:cxnLst/>
              <a:rect l="l" t="t" r="r" b="b"/>
              <a:pathLst>
                <a:path w="2186796" h="1894840">
                  <a:moveTo>
                    <a:pt x="2174222" y="478409"/>
                  </a:moveTo>
                  <a:cubicBezTo>
                    <a:pt x="2157458" y="339471"/>
                    <a:pt x="2170285" y="200660"/>
                    <a:pt x="2123422" y="132461"/>
                  </a:cubicBezTo>
                  <a:cubicBezTo>
                    <a:pt x="2063986" y="45720"/>
                    <a:pt x="1933938" y="19050"/>
                    <a:pt x="1806049" y="36703"/>
                  </a:cubicBezTo>
                  <a:cubicBezTo>
                    <a:pt x="1696322" y="51816"/>
                    <a:pt x="1668381" y="86233"/>
                    <a:pt x="1602976" y="179832"/>
                  </a:cubicBezTo>
                  <a:cubicBezTo>
                    <a:pt x="1552049" y="252603"/>
                    <a:pt x="1514076" y="403225"/>
                    <a:pt x="1514076" y="510032"/>
                  </a:cubicBezTo>
                  <a:cubicBezTo>
                    <a:pt x="1514076" y="372364"/>
                    <a:pt x="1530078" y="197739"/>
                    <a:pt x="1450576" y="116713"/>
                  </a:cubicBezTo>
                  <a:cubicBezTo>
                    <a:pt x="1389235" y="54102"/>
                    <a:pt x="1202114" y="68326"/>
                    <a:pt x="1067816" y="68326"/>
                  </a:cubicBezTo>
                  <a:cubicBezTo>
                    <a:pt x="994156" y="68326"/>
                    <a:pt x="883285" y="53340"/>
                    <a:pt x="826643" y="100965"/>
                  </a:cubicBezTo>
                  <a:cubicBezTo>
                    <a:pt x="732028" y="180340"/>
                    <a:pt x="712343" y="357632"/>
                    <a:pt x="712343" y="510032"/>
                  </a:cubicBezTo>
                  <a:cubicBezTo>
                    <a:pt x="712343" y="370332"/>
                    <a:pt x="695833" y="186309"/>
                    <a:pt x="623443" y="100965"/>
                  </a:cubicBezTo>
                  <a:cubicBezTo>
                    <a:pt x="569341" y="37211"/>
                    <a:pt x="475742" y="0"/>
                    <a:pt x="432308" y="0"/>
                  </a:cubicBezTo>
                  <a:cubicBezTo>
                    <a:pt x="331216" y="0"/>
                    <a:pt x="169799" y="59563"/>
                    <a:pt x="102870" y="132461"/>
                  </a:cubicBezTo>
                  <a:cubicBezTo>
                    <a:pt x="39878" y="201168"/>
                    <a:pt x="52070" y="305943"/>
                    <a:pt x="26670" y="446913"/>
                  </a:cubicBezTo>
                  <a:lnTo>
                    <a:pt x="13970" y="730885"/>
                  </a:lnTo>
                  <a:lnTo>
                    <a:pt x="1270" y="858139"/>
                  </a:lnTo>
                  <a:lnTo>
                    <a:pt x="1270" y="903478"/>
                  </a:lnTo>
                  <a:lnTo>
                    <a:pt x="0" y="1009142"/>
                  </a:lnTo>
                  <a:cubicBezTo>
                    <a:pt x="0" y="1009142"/>
                    <a:pt x="12700" y="1226820"/>
                    <a:pt x="25654" y="1410081"/>
                  </a:cubicBezTo>
                  <a:cubicBezTo>
                    <a:pt x="31369" y="1491742"/>
                    <a:pt x="90170" y="1621790"/>
                    <a:pt x="177546" y="1703070"/>
                  </a:cubicBezTo>
                  <a:cubicBezTo>
                    <a:pt x="286385" y="1804289"/>
                    <a:pt x="433959" y="1894840"/>
                    <a:pt x="673354" y="1877314"/>
                  </a:cubicBezTo>
                  <a:cubicBezTo>
                    <a:pt x="1265948" y="1839341"/>
                    <a:pt x="1449687" y="1877314"/>
                    <a:pt x="1682224" y="1847088"/>
                  </a:cubicBezTo>
                  <a:cubicBezTo>
                    <a:pt x="1905617" y="1818005"/>
                    <a:pt x="2082782" y="1683893"/>
                    <a:pt x="2121771" y="1457198"/>
                  </a:cubicBezTo>
                  <a:cubicBezTo>
                    <a:pt x="2160760" y="1230503"/>
                    <a:pt x="2186160" y="1025398"/>
                    <a:pt x="2186160" y="1025398"/>
                  </a:cubicBezTo>
                  <a:lnTo>
                    <a:pt x="2186795" y="938657"/>
                  </a:lnTo>
                  <a:lnTo>
                    <a:pt x="2186795" y="730885"/>
                  </a:lnTo>
                  <a:lnTo>
                    <a:pt x="2174095" y="478409"/>
                  </a:lnTo>
                  <a:close/>
                </a:path>
              </a:pathLst>
            </a:custGeom>
            <a:solidFill>
              <a:srgbClr val="BEE1D3"/>
            </a:solidFill>
          </p:spPr>
        </p:sp>
      </p:grpSp>
      <p:sp>
        <p:nvSpPr>
          <p:cNvPr id="16" name="Freeform 16"/>
          <p:cNvSpPr/>
          <p:nvPr/>
        </p:nvSpPr>
        <p:spPr>
          <a:xfrm>
            <a:off x="11361525" y="1028702"/>
            <a:ext cx="3037201" cy="2813207"/>
          </a:xfrm>
          <a:custGeom>
            <a:avLst/>
            <a:gdLst/>
            <a:ahLst/>
            <a:cxnLst/>
            <a:rect l="l" t="t" r="r" b="b"/>
            <a:pathLst>
              <a:path w="3037201" h="2813207">
                <a:moveTo>
                  <a:pt x="0" y="0"/>
                </a:moveTo>
                <a:lnTo>
                  <a:pt x="3037200" y="0"/>
                </a:lnTo>
                <a:lnTo>
                  <a:pt x="3037200" y="2813207"/>
                </a:lnTo>
                <a:lnTo>
                  <a:pt x="0" y="28132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>
            <a:hlinkClick r:id="rId8" tooltip="https://classroomscreen.com/app/screen/w/4a3f4f33-5358-4fee-ad02-08297d84821f/g/d31fa2c5-ba3f-4d99-bd79-8f6da245fac5/s/57a9a5ba-c443-48d1-b561-97c8c52ddb01"/>
          </p:cNvPr>
          <p:cNvSpPr/>
          <p:nvPr/>
        </p:nvSpPr>
        <p:spPr>
          <a:xfrm>
            <a:off x="5032806" y="1379431"/>
            <a:ext cx="4041167" cy="1579380"/>
          </a:xfrm>
          <a:custGeom>
            <a:avLst/>
            <a:gdLst/>
            <a:ahLst/>
            <a:cxnLst/>
            <a:rect l="l" t="t" r="r" b="b"/>
            <a:pathLst>
              <a:path w="4041166" h="1579380">
                <a:moveTo>
                  <a:pt x="0" y="0"/>
                </a:moveTo>
                <a:lnTo>
                  <a:pt x="4041166" y="0"/>
                </a:lnTo>
                <a:lnTo>
                  <a:pt x="4041166" y="1579379"/>
                </a:lnTo>
                <a:lnTo>
                  <a:pt x="0" y="157937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5032806" y="3735493"/>
            <a:ext cx="8288967" cy="11184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58"/>
              </a:lnSpc>
            </a:pPr>
            <a:r>
              <a:rPr lang="en-US" sz="7198" b="1">
                <a:solidFill>
                  <a:srgbClr val="121212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C'est parti !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7197644" y="9229726"/>
            <a:ext cx="275717" cy="30970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b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22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628014" y="5134533"/>
            <a:ext cx="7098551" cy="1067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</a:pPr>
            <a:r>
              <a:rPr lang="en-US" sz="3100" b="1" dirty="0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2 minutes de </a:t>
            </a:r>
            <a:r>
              <a:rPr lang="en-US" sz="3100" b="1" dirty="0" err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présentation</a:t>
            </a:r>
            <a:r>
              <a:rPr lang="en-US" sz="3100" b="1" dirty="0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</a:p>
          <a:p>
            <a:pPr algn="ctr">
              <a:lnSpc>
                <a:spcPts val="4340"/>
              </a:lnSpc>
            </a:pPr>
            <a:r>
              <a:rPr lang="en-US" sz="3100" b="1" dirty="0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par </a:t>
            </a:r>
            <a:r>
              <a:rPr lang="en-US" sz="3100" b="1" dirty="0" err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élève</a:t>
            </a:r>
            <a:endParaRPr lang="en-US" sz="3100" b="1" dirty="0">
              <a:solidFill>
                <a:srgbClr val="000000"/>
              </a:solidFill>
              <a:latin typeface="Open Sans 2 Bold"/>
              <a:ea typeface="Open Sans 2 Bold"/>
              <a:cs typeface="Open Sans 2 Bold"/>
              <a:sym typeface="Open Sans 2 Bold"/>
            </a:endParaRPr>
          </a:p>
        </p:txBody>
      </p:sp>
    </p:spTree>
  </p:cSld>
  <p:clrMapOvr>
    <a:masterClrMapping/>
  </p:clrMapOvr>
  <p:transition spd="slow">
    <p:push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BB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508801" y="1028700"/>
            <a:ext cx="9750499" cy="8229600"/>
            <a:chOff x="0" y="0"/>
            <a:chExt cx="13000664" cy="10972800"/>
          </a:xfrm>
        </p:grpSpPr>
        <p:grpSp>
          <p:nvGrpSpPr>
            <p:cNvPr id="3" name="Group 3"/>
            <p:cNvGrpSpPr/>
            <p:nvPr/>
          </p:nvGrpSpPr>
          <p:grpSpPr>
            <a:xfrm rot="5400000">
              <a:off x="2633750" y="605886"/>
              <a:ext cx="10972800" cy="9761028"/>
              <a:chOff x="0" y="0"/>
              <a:chExt cx="2155628" cy="191757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-26416" y="-127"/>
                <a:ext cx="2197792" cy="1917573"/>
              </a:xfrm>
              <a:custGeom>
                <a:avLst/>
                <a:gdLst/>
                <a:ahLst/>
                <a:cxnLst/>
                <a:rect l="l" t="t" r="r" b="b"/>
                <a:pathLst>
                  <a:path w="2197792" h="1917573">
                    <a:moveTo>
                      <a:pt x="2176456" y="1574546"/>
                    </a:moveTo>
                    <a:cubicBezTo>
                      <a:pt x="2164899" y="1505839"/>
                      <a:pt x="2150294" y="1422146"/>
                      <a:pt x="2110289" y="1382141"/>
                    </a:cubicBezTo>
                    <a:cubicBezTo>
                      <a:pt x="2059489" y="1331341"/>
                      <a:pt x="1970716" y="1242441"/>
                      <a:pt x="1838382" y="1261872"/>
                    </a:cubicBezTo>
                    <a:cubicBezTo>
                      <a:pt x="1970589" y="1242441"/>
                      <a:pt x="2024310" y="1252982"/>
                      <a:pt x="2082857" y="1211961"/>
                    </a:cubicBezTo>
                    <a:cubicBezTo>
                      <a:pt x="2148389" y="1166114"/>
                      <a:pt x="2171630" y="1089914"/>
                      <a:pt x="2171630" y="942848"/>
                    </a:cubicBezTo>
                    <a:cubicBezTo>
                      <a:pt x="2171630" y="834898"/>
                      <a:pt x="2148389" y="709041"/>
                      <a:pt x="2055425" y="671322"/>
                    </a:cubicBezTo>
                    <a:cubicBezTo>
                      <a:pt x="1996751" y="647573"/>
                      <a:pt x="1920170" y="629412"/>
                      <a:pt x="1833429" y="630174"/>
                    </a:cubicBezTo>
                    <a:cubicBezTo>
                      <a:pt x="2060886" y="628396"/>
                      <a:pt x="2157152" y="483108"/>
                      <a:pt x="2156517" y="392811"/>
                    </a:cubicBezTo>
                    <a:cubicBezTo>
                      <a:pt x="2155120" y="218440"/>
                      <a:pt x="2122989" y="61214"/>
                      <a:pt x="1811458" y="20574"/>
                    </a:cubicBezTo>
                    <a:lnTo>
                      <a:pt x="1546536" y="0"/>
                    </a:lnTo>
                    <a:lnTo>
                      <a:pt x="668020" y="4572"/>
                    </a:lnTo>
                    <a:lnTo>
                      <a:pt x="447421" y="17526"/>
                    </a:lnTo>
                    <a:cubicBezTo>
                      <a:pt x="196596" y="23241"/>
                      <a:pt x="82296" y="175641"/>
                      <a:pt x="37846" y="287274"/>
                    </a:cubicBezTo>
                    <a:cubicBezTo>
                      <a:pt x="0" y="382270"/>
                      <a:pt x="65024" y="496189"/>
                      <a:pt x="95758" y="542798"/>
                    </a:cubicBezTo>
                    <a:cubicBezTo>
                      <a:pt x="154051" y="630936"/>
                      <a:pt x="254508" y="639064"/>
                      <a:pt x="403352" y="637921"/>
                    </a:cubicBezTo>
                    <a:cubicBezTo>
                      <a:pt x="234188" y="639191"/>
                      <a:pt x="196596" y="645541"/>
                      <a:pt x="107696" y="797941"/>
                    </a:cubicBezTo>
                    <a:cubicBezTo>
                      <a:pt x="86741" y="833882"/>
                      <a:pt x="81915" y="892937"/>
                      <a:pt x="82296" y="937641"/>
                    </a:cubicBezTo>
                    <a:cubicBezTo>
                      <a:pt x="82550" y="975614"/>
                      <a:pt x="78613" y="1043305"/>
                      <a:pt x="88011" y="1077595"/>
                    </a:cubicBezTo>
                    <a:cubicBezTo>
                      <a:pt x="133096" y="1242441"/>
                      <a:pt x="230251" y="1271016"/>
                      <a:pt x="408305" y="1269619"/>
                    </a:cubicBezTo>
                    <a:cubicBezTo>
                      <a:pt x="244856" y="1270889"/>
                      <a:pt x="131572" y="1289685"/>
                      <a:pt x="72644" y="1396238"/>
                    </a:cubicBezTo>
                    <a:cubicBezTo>
                      <a:pt x="49530" y="1438021"/>
                      <a:pt x="26035" y="1518666"/>
                      <a:pt x="30734" y="1591691"/>
                    </a:cubicBezTo>
                    <a:cubicBezTo>
                      <a:pt x="41910" y="1765935"/>
                      <a:pt x="145923" y="1839214"/>
                      <a:pt x="302006" y="1865757"/>
                    </a:cubicBezTo>
                    <a:cubicBezTo>
                      <a:pt x="479171" y="1895856"/>
                      <a:pt x="668020" y="1909572"/>
                      <a:pt x="668020" y="1909572"/>
                    </a:cubicBezTo>
                    <a:lnTo>
                      <a:pt x="1561268" y="1917573"/>
                    </a:lnTo>
                    <a:lnTo>
                      <a:pt x="1796599" y="1904492"/>
                    </a:lnTo>
                    <a:cubicBezTo>
                      <a:pt x="1906835" y="1890903"/>
                      <a:pt x="1992560" y="1869567"/>
                      <a:pt x="2054917" y="1837563"/>
                    </a:cubicBezTo>
                    <a:cubicBezTo>
                      <a:pt x="2158803" y="1784096"/>
                      <a:pt x="2197792" y="1700911"/>
                      <a:pt x="2176583" y="1574419"/>
                    </a:cubicBezTo>
                    <a:close/>
                  </a:path>
                </a:pathLst>
              </a:custGeom>
              <a:solidFill>
                <a:srgbClr val="F8F8F8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5400000">
              <a:off x="-605886" y="605886"/>
              <a:ext cx="10972800" cy="9761028"/>
              <a:chOff x="0" y="0"/>
              <a:chExt cx="2155628" cy="1917573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26416" y="-127"/>
                <a:ext cx="2197792" cy="1917573"/>
              </a:xfrm>
              <a:custGeom>
                <a:avLst/>
                <a:gdLst/>
                <a:ahLst/>
                <a:cxnLst/>
                <a:rect l="l" t="t" r="r" b="b"/>
                <a:pathLst>
                  <a:path w="2197792" h="1917573">
                    <a:moveTo>
                      <a:pt x="2176456" y="1574546"/>
                    </a:moveTo>
                    <a:cubicBezTo>
                      <a:pt x="2164899" y="1505839"/>
                      <a:pt x="2150294" y="1422146"/>
                      <a:pt x="2110289" y="1382141"/>
                    </a:cubicBezTo>
                    <a:cubicBezTo>
                      <a:pt x="2059489" y="1331341"/>
                      <a:pt x="1970716" y="1242441"/>
                      <a:pt x="1838382" y="1261872"/>
                    </a:cubicBezTo>
                    <a:cubicBezTo>
                      <a:pt x="1970589" y="1242441"/>
                      <a:pt x="2024310" y="1252982"/>
                      <a:pt x="2082857" y="1211961"/>
                    </a:cubicBezTo>
                    <a:cubicBezTo>
                      <a:pt x="2148389" y="1166114"/>
                      <a:pt x="2171630" y="1089914"/>
                      <a:pt x="2171630" y="942848"/>
                    </a:cubicBezTo>
                    <a:cubicBezTo>
                      <a:pt x="2171630" y="834898"/>
                      <a:pt x="2148389" y="709041"/>
                      <a:pt x="2055425" y="671322"/>
                    </a:cubicBezTo>
                    <a:cubicBezTo>
                      <a:pt x="1996751" y="647573"/>
                      <a:pt x="1920170" y="629412"/>
                      <a:pt x="1833429" y="630174"/>
                    </a:cubicBezTo>
                    <a:cubicBezTo>
                      <a:pt x="2060886" y="628396"/>
                      <a:pt x="2157152" y="483108"/>
                      <a:pt x="2156517" y="392811"/>
                    </a:cubicBezTo>
                    <a:cubicBezTo>
                      <a:pt x="2155120" y="218440"/>
                      <a:pt x="2122989" y="61214"/>
                      <a:pt x="1811458" y="20574"/>
                    </a:cubicBezTo>
                    <a:lnTo>
                      <a:pt x="1546536" y="0"/>
                    </a:lnTo>
                    <a:lnTo>
                      <a:pt x="668020" y="4572"/>
                    </a:lnTo>
                    <a:lnTo>
                      <a:pt x="447421" y="17526"/>
                    </a:lnTo>
                    <a:cubicBezTo>
                      <a:pt x="196596" y="23241"/>
                      <a:pt x="82296" y="175641"/>
                      <a:pt x="37846" y="287274"/>
                    </a:cubicBezTo>
                    <a:cubicBezTo>
                      <a:pt x="0" y="382270"/>
                      <a:pt x="65024" y="496189"/>
                      <a:pt x="95758" y="542798"/>
                    </a:cubicBezTo>
                    <a:cubicBezTo>
                      <a:pt x="154051" y="630936"/>
                      <a:pt x="254508" y="639064"/>
                      <a:pt x="403352" y="637921"/>
                    </a:cubicBezTo>
                    <a:cubicBezTo>
                      <a:pt x="234188" y="639191"/>
                      <a:pt x="196596" y="645541"/>
                      <a:pt x="107696" y="797941"/>
                    </a:cubicBezTo>
                    <a:cubicBezTo>
                      <a:pt x="86741" y="833882"/>
                      <a:pt x="81915" y="892937"/>
                      <a:pt x="82296" y="937641"/>
                    </a:cubicBezTo>
                    <a:cubicBezTo>
                      <a:pt x="82550" y="975614"/>
                      <a:pt x="78613" y="1043305"/>
                      <a:pt x="88011" y="1077595"/>
                    </a:cubicBezTo>
                    <a:cubicBezTo>
                      <a:pt x="133096" y="1242441"/>
                      <a:pt x="230251" y="1271016"/>
                      <a:pt x="408305" y="1269619"/>
                    </a:cubicBezTo>
                    <a:cubicBezTo>
                      <a:pt x="244856" y="1270889"/>
                      <a:pt x="131572" y="1289685"/>
                      <a:pt x="72644" y="1396238"/>
                    </a:cubicBezTo>
                    <a:cubicBezTo>
                      <a:pt x="49530" y="1438021"/>
                      <a:pt x="26035" y="1518666"/>
                      <a:pt x="30734" y="1591691"/>
                    </a:cubicBezTo>
                    <a:cubicBezTo>
                      <a:pt x="41910" y="1765935"/>
                      <a:pt x="145923" y="1839214"/>
                      <a:pt x="302006" y="1865757"/>
                    </a:cubicBezTo>
                    <a:cubicBezTo>
                      <a:pt x="479171" y="1895856"/>
                      <a:pt x="668020" y="1909572"/>
                      <a:pt x="668020" y="1909572"/>
                    </a:cubicBezTo>
                    <a:lnTo>
                      <a:pt x="1561268" y="1917573"/>
                    </a:lnTo>
                    <a:lnTo>
                      <a:pt x="1796599" y="1904492"/>
                    </a:lnTo>
                    <a:cubicBezTo>
                      <a:pt x="1906835" y="1890903"/>
                      <a:pt x="1992560" y="1869567"/>
                      <a:pt x="2054917" y="1837563"/>
                    </a:cubicBezTo>
                    <a:cubicBezTo>
                      <a:pt x="2158803" y="1784096"/>
                      <a:pt x="2197792" y="1700911"/>
                      <a:pt x="2176583" y="1574419"/>
                    </a:cubicBezTo>
                    <a:close/>
                  </a:path>
                </a:pathLst>
              </a:custGeom>
              <a:solidFill>
                <a:srgbClr val="F8F8F8"/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8338063" y="3138502"/>
            <a:ext cx="8091979" cy="3881750"/>
            <a:chOff x="0" y="-85725"/>
            <a:chExt cx="10789305" cy="5175666"/>
          </a:xfrm>
        </p:grpSpPr>
        <p:sp>
          <p:nvSpPr>
            <p:cNvPr id="8" name="TextBox 8"/>
            <p:cNvSpPr txBox="1"/>
            <p:nvPr/>
          </p:nvSpPr>
          <p:spPr>
            <a:xfrm>
              <a:off x="0" y="4266638"/>
              <a:ext cx="10789305" cy="8233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39"/>
                </a:lnSpc>
                <a:spcBef>
                  <a:spcPct val="0"/>
                </a:spcBef>
              </a:pPr>
              <a:r>
                <a:rPr lang="en-US" sz="3799" b="1" dirty="0">
                  <a:solidFill>
                    <a:srgbClr val="121212"/>
                  </a:solidFill>
                  <a:latin typeface="Nunito Bold"/>
                  <a:ea typeface="Nunito Bold"/>
                  <a:cs typeface="Nunito Bold"/>
                  <a:sym typeface="Nunito Bold"/>
                </a:rPr>
                <a:t>Merci </a:t>
              </a:r>
              <a:r>
                <a:rPr lang="en-US" sz="3799" b="1" dirty="0" err="1">
                  <a:solidFill>
                    <a:srgbClr val="121212"/>
                  </a:solidFill>
                  <a:latin typeface="Nunito Bold"/>
                  <a:ea typeface="Nunito Bold"/>
                  <a:cs typeface="Nunito Bold"/>
                  <a:sym typeface="Nunito Bold"/>
                </a:rPr>
                <a:t>d'avoir</a:t>
              </a:r>
              <a:r>
                <a:rPr lang="en-US" sz="3799" b="1" dirty="0">
                  <a:solidFill>
                    <a:srgbClr val="121212"/>
                  </a:solidFill>
                  <a:latin typeface="Nunito Bold"/>
                  <a:ea typeface="Nunito Bold"/>
                  <a:cs typeface="Nunito Bold"/>
                  <a:sym typeface="Nunito Bold"/>
                </a:rPr>
                <a:t> </a:t>
              </a:r>
              <a:r>
                <a:rPr lang="en-US" sz="3799" b="1" dirty="0" err="1">
                  <a:solidFill>
                    <a:srgbClr val="121212"/>
                  </a:solidFill>
                  <a:latin typeface="Nunito Bold"/>
                  <a:ea typeface="Nunito Bold"/>
                  <a:cs typeface="Nunito Bold"/>
                  <a:sym typeface="Nunito Bold"/>
                </a:rPr>
                <a:t>participé</a:t>
              </a:r>
              <a:r>
                <a:rPr lang="en-US" sz="3799" b="1" dirty="0">
                  <a:solidFill>
                    <a:srgbClr val="121212"/>
                  </a:solidFill>
                  <a:latin typeface="Nunito Bold"/>
                  <a:ea typeface="Nunito Bold"/>
                  <a:cs typeface="Nunito Bold"/>
                  <a:sym typeface="Nunito Bold"/>
                </a:rPr>
                <a:t> !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85725"/>
              <a:ext cx="10789305" cy="36937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212"/>
                </a:lnSpc>
              </a:pPr>
              <a:r>
                <a:rPr lang="en-US" sz="8624" b="1">
                  <a:solidFill>
                    <a:srgbClr val="121212"/>
                  </a:solidFill>
                  <a:latin typeface="Cooper BT Bold"/>
                  <a:ea typeface="Cooper BT Bold"/>
                  <a:cs typeface="Cooper BT Bold"/>
                  <a:sym typeface="Cooper BT Bold"/>
                </a:rPr>
                <a:t>Et voilà,</a:t>
              </a:r>
            </a:p>
            <a:p>
              <a:pPr algn="ctr">
                <a:lnSpc>
                  <a:spcPts val="11212"/>
                </a:lnSpc>
              </a:pPr>
              <a:r>
                <a:rPr lang="en-US" sz="8624" b="1">
                  <a:solidFill>
                    <a:srgbClr val="121212"/>
                  </a:solidFill>
                  <a:latin typeface="Cooper BT Bold"/>
                  <a:ea typeface="Cooper BT Bold"/>
                  <a:cs typeface="Cooper BT Bold"/>
                  <a:sym typeface="Cooper BT Bold"/>
                </a:rPr>
                <a:t>c'est terminé !</a:t>
              </a:r>
            </a:p>
          </p:txBody>
        </p:sp>
      </p:grpSp>
      <p:sp>
        <p:nvSpPr>
          <p:cNvPr id="10" name="Freeform 10"/>
          <p:cNvSpPr/>
          <p:nvPr/>
        </p:nvSpPr>
        <p:spPr>
          <a:xfrm>
            <a:off x="748821" y="2011916"/>
            <a:ext cx="7140983" cy="14492768"/>
          </a:xfrm>
          <a:custGeom>
            <a:avLst/>
            <a:gdLst/>
            <a:ahLst/>
            <a:cxnLst/>
            <a:rect l="l" t="t" r="r" b="b"/>
            <a:pathLst>
              <a:path w="7140982" h="14492768">
                <a:moveTo>
                  <a:pt x="0" y="0"/>
                </a:moveTo>
                <a:lnTo>
                  <a:pt x="7140982" y="0"/>
                </a:lnTo>
                <a:lnTo>
                  <a:pt x="7140982" y="14492768"/>
                </a:lnTo>
                <a:lnTo>
                  <a:pt x="0" y="144927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7223136">
            <a:off x="14418133" y="2394945"/>
            <a:ext cx="820683" cy="1178527"/>
          </a:xfrm>
          <a:custGeom>
            <a:avLst/>
            <a:gdLst/>
            <a:ahLst/>
            <a:cxnLst/>
            <a:rect l="l" t="t" r="r" b="b"/>
            <a:pathLst>
              <a:path w="820683" h="1178527">
                <a:moveTo>
                  <a:pt x="0" y="0"/>
                </a:moveTo>
                <a:lnTo>
                  <a:pt x="820683" y="0"/>
                </a:lnTo>
                <a:lnTo>
                  <a:pt x="820683" y="1178527"/>
                </a:lnTo>
                <a:lnTo>
                  <a:pt x="0" y="11785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3751266">
            <a:off x="8452540" y="6539308"/>
            <a:ext cx="607272" cy="1637253"/>
          </a:xfrm>
          <a:custGeom>
            <a:avLst/>
            <a:gdLst/>
            <a:ahLst/>
            <a:cxnLst/>
            <a:rect l="l" t="t" r="r" b="b"/>
            <a:pathLst>
              <a:path w="607272" h="1637253">
                <a:moveTo>
                  <a:pt x="0" y="0"/>
                </a:moveTo>
                <a:lnTo>
                  <a:pt x="607272" y="0"/>
                </a:lnTo>
                <a:lnTo>
                  <a:pt x="607272" y="1637253"/>
                </a:lnTo>
                <a:lnTo>
                  <a:pt x="0" y="16372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 rot="8822378">
            <a:off x="3936428" y="-2042581"/>
            <a:ext cx="3816427" cy="3280305"/>
            <a:chOff x="0" y="0"/>
            <a:chExt cx="2186795" cy="1879600"/>
          </a:xfrm>
        </p:grpSpPr>
        <p:sp>
          <p:nvSpPr>
            <p:cNvPr id="14" name="Freeform 14"/>
            <p:cNvSpPr/>
            <p:nvPr/>
          </p:nvSpPr>
          <p:spPr>
            <a:xfrm>
              <a:off x="-127" y="127"/>
              <a:ext cx="2186796" cy="1894840"/>
            </a:xfrm>
            <a:custGeom>
              <a:avLst/>
              <a:gdLst/>
              <a:ahLst/>
              <a:cxnLst/>
              <a:rect l="l" t="t" r="r" b="b"/>
              <a:pathLst>
                <a:path w="2186796" h="1894840">
                  <a:moveTo>
                    <a:pt x="2174222" y="478409"/>
                  </a:moveTo>
                  <a:cubicBezTo>
                    <a:pt x="2157458" y="339471"/>
                    <a:pt x="2170285" y="200660"/>
                    <a:pt x="2123422" y="132461"/>
                  </a:cubicBezTo>
                  <a:cubicBezTo>
                    <a:pt x="2063986" y="45720"/>
                    <a:pt x="1933938" y="19050"/>
                    <a:pt x="1806049" y="36703"/>
                  </a:cubicBezTo>
                  <a:cubicBezTo>
                    <a:pt x="1696322" y="51816"/>
                    <a:pt x="1668381" y="86233"/>
                    <a:pt x="1602976" y="179832"/>
                  </a:cubicBezTo>
                  <a:cubicBezTo>
                    <a:pt x="1552049" y="252603"/>
                    <a:pt x="1514076" y="403225"/>
                    <a:pt x="1514076" y="510032"/>
                  </a:cubicBezTo>
                  <a:cubicBezTo>
                    <a:pt x="1514076" y="372364"/>
                    <a:pt x="1530078" y="197739"/>
                    <a:pt x="1450576" y="116713"/>
                  </a:cubicBezTo>
                  <a:cubicBezTo>
                    <a:pt x="1389235" y="54102"/>
                    <a:pt x="1202114" y="68326"/>
                    <a:pt x="1067816" y="68326"/>
                  </a:cubicBezTo>
                  <a:cubicBezTo>
                    <a:pt x="994156" y="68326"/>
                    <a:pt x="883285" y="53340"/>
                    <a:pt x="826643" y="100965"/>
                  </a:cubicBezTo>
                  <a:cubicBezTo>
                    <a:pt x="732028" y="180340"/>
                    <a:pt x="712343" y="357632"/>
                    <a:pt x="712343" y="510032"/>
                  </a:cubicBezTo>
                  <a:cubicBezTo>
                    <a:pt x="712343" y="370332"/>
                    <a:pt x="695833" y="186309"/>
                    <a:pt x="623443" y="100965"/>
                  </a:cubicBezTo>
                  <a:cubicBezTo>
                    <a:pt x="569341" y="37211"/>
                    <a:pt x="475742" y="0"/>
                    <a:pt x="432308" y="0"/>
                  </a:cubicBezTo>
                  <a:cubicBezTo>
                    <a:pt x="331216" y="0"/>
                    <a:pt x="169799" y="59563"/>
                    <a:pt x="102870" y="132461"/>
                  </a:cubicBezTo>
                  <a:cubicBezTo>
                    <a:pt x="39878" y="201168"/>
                    <a:pt x="52070" y="305943"/>
                    <a:pt x="26670" y="446913"/>
                  </a:cubicBezTo>
                  <a:lnTo>
                    <a:pt x="13970" y="730885"/>
                  </a:lnTo>
                  <a:lnTo>
                    <a:pt x="1270" y="858139"/>
                  </a:lnTo>
                  <a:lnTo>
                    <a:pt x="1270" y="903478"/>
                  </a:lnTo>
                  <a:lnTo>
                    <a:pt x="0" y="1009142"/>
                  </a:lnTo>
                  <a:cubicBezTo>
                    <a:pt x="0" y="1009142"/>
                    <a:pt x="12700" y="1226820"/>
                    <a:pt x="25654" y="1410081"/>
                  </a:cubicBezTo>
                  <a:cubicBezTo>
                    <a:pt x="31369" y="1491742"/>
                    <a:pt x="90170" y="1621790"/>
                    <a:pt x="177546" y="1703070"/>
                  </a:cubicBezTo>
                  <a:cubicBezTo>
                    <a:pt x="286385" y="1804289"/>
                    <a:pt x="433959" y="1894840"/>
                    <a:pt x="673354" y="1877314"/>
                  </a:cubicBezTo>
                  <a:cubicBezTo>
                    <a:pt x="1265948" y="1839341"/>
                    <a:pt x="1449687" y="1877314"/>
                    <a:pt x="1682224" y="1847088"/>
                  </a:cubicBezTo>
                  <a:cubicBezTo>
                    <a:pt x="1905617" y="1818005"/>
                    <a:pt x="2082782" y="1683893"/>
                    <a:pt x="2121771" y="1457198"/>
                  </a:cubicBezTo>
                  <a:cubicBezTo>
                    <a:pt x="2160760" y="1230503"/>
                    <a:pt x="2186160" y="1025398"/>
                    <a:pt x="2186160" y="1025398"/>
                  </a:cubicBezTo>
                  <a:lnTo>
                    <a:pt x="2186795" y="938657"/>
                  </a:lnTo>
                  <a:lnTo>
                    <a:pt x="2186795" y="730885"/>
                  </a:lnTo>
                  <a:lnTo>
                    <a:pt x="2174095" y="478409"/>
                  </a:lnTo>
                  <a:close/>
                </a:path>
              </a:pathLst>
            </a:custGeom>
            <a:solidFill>
              <a:srgbClr val="2C3242"/>
            </a:solidFill>
          </p:spPr>
        </p:sp>
      </p:grpSp>
      <p:grpSp>
        <p:nvGrpSpPr>
          <p:cNvPr id="15" name="Group 15"/>
          <p:cNvGrpSpPr/>
          <p:nvPr/>
        </p:nvGrpSpPr>
        <p:grpSpPr>
          <a:xfrm rot="-7607254">
            <a:off x="16552890" y="4250330"/>
            <a:ext cx="2786851" cy="2269418"/>
            <a:chOff x="0" y="0"/>
            <a:chExt cx="2186795" cy="1879600"/>
          </a:xfrm>
        </p:grpSpPr>
        <p:sp>
          <p:nvSpPr>
            <p:cNvPr id="16" name="Freeform 16"/>
            <p:cNvSpPr/>
            <p:nvPr/>
          </p:nvSpPr>
          <p:spPr>
            <a:xfrm>
              <a:off x="-127" y="127"/>
              <a:ext cx="2186796" cy="1894840"/>
            </a:xfrm>
            <a:custGeom>
              <a:avLst/>
              <a:gdLst/>
              <a:ahLst/>
              <a:cxnLst/>
              <a:rect l="l" t="t" r="r" b="b"/>
              <a:pathLst>
                <a:path w="2186796" h="1894840">
                  <a:moveTo>
                    <a:pt x="2174222" y="478409"/>
                  </a:moveTo>
                  <a:cubicBezTo>
                    <a:pt x="2157458" y="339471"/>
                    <a:pt x="2170285" y="200660"/>
                    <a:pt x="2123422" y="132461"/>
                  </a:cubicBezTo>
                  <a:cubicBezTo>
                    <a:pt x="2063986" y="45720"/>
                    <a:pt x="1933938" y="19050"/>
                    <a:pt x="1806049" y="36703"/>
                  </a:cubicBezTo>
                  <a:cubicBezTo>
                    <a:pt x="1696322" y="51816"/>
                    <a:pt x="1668381" y="86233"/>
                    <a:pt x="1602976" y="179832"/>
                  </a:cubicBezTo>
                  <a:cubicBezTo>
                    <a:pt x="1552049" y="252603"/>
                    <a:pt x="1514076" y="403225"/>
                    <a:pt x="1514076" y="510032"/>
                  </a:cubicBezTo>
                  <a:cubicBezTo>
                    <a:pt x="1514076" y="372364"/>
                    <a:pt x="1530078" y="197739"/>
                    <a:pt x="1450576" y="116713"/>
                  </a:cubicBezTo>
                  <a:cubicBezTo>
                    <a:pt x="1389235" y="54102"/>
                    <a:pt x="1202114" y="68326"/>
                    <a:pt x="1067816" y="68326"/>
                  </a:cubicBezTo>
                  <a:cubicBezTo>
                    <a:pt x="994156" y="68326"/>
                    <a:pt x="883285" y="53340"/>
                    <a:pt x="826643" y="100965"/>
                  </a:cubicBezTo>
                  <a:cubicBezTo>
                    <a:pt x="732028" y="180340"/>
                    <a:pt x="712343" y="357632"/>
                    <a:pt x="712343" y="510032"/>
                  </a:cubicBezTo>
                  <a:cubicBezTo>
                    <a:pt x="712343" y="370332"/>
                    <a:pt x="695833" y="186309"/>
                    <a:pt x="623443" y="100965"/>
                  </a:cubicBezTo>
                  <a:cubicBezTo>
                    <a:pt x="569341" y="37211"/>
                    <a:pt x="475742" y="0"/>
                    <a:pt x="432308" y="0"/>
                  </a:cubicBezTo>
                  <a:cubicBezTo>
                    <a:pt x="331216" y="0"/>
                    <a:pt x="169799" y="59563"/>
                    <a:pt x="102870" y="132461"/>
                  </a:cubicBezTo>
                  <a:cubicBezTo>
                    <a:pt x="39878" y="201168"/>
                    <a:pt x="52070" y="305943"/>
                    <a:pt x="26670" y="446913"/>
                  </a:cubicBezTo>
                  <a:lnTo>
                    <a:pt x="13970" y="730885"/>
                  </a:lnTo>
                  <a:lnTo>
                    <a:pt x="1270" y="858139"/>
                  </a:lnTo>
                  <a:lnTo>
                    <a:pt x="1270" y="903478"/>
                  </a:lnTo>
                  <a:lnTo>
                    <a:pt x="0" y="1009142"/>
                  </a:lnTo>
                  <a:cubicBezTo>
                    <a:pt x="0" y="1009142"/>
                    <a:pt x="12700" y="1226820"/>
                    <a:pt x="25654" y="1410081"/>
                  </a:cubicBezTo>
                  <a:cubicBezTo>
                    <a:pt x="31369" y="1491742"/>
                    <a:pt x="90170" y="1621790"/>
                    <a:pt x="177546" y="1703070"/>
                  </a:cubicBezTo>
                  <a:cubicBezTo>
                    <a:pt x="286385" y="1804289"/>
                    <a:pt x="433959" y="1894840"/>
                    <a:pt x="673354" y="1877314"/>
                  </a:cubicBezTo>
                  <a:cubicBezTo>
                    <a:pt x="1265948" y="1839341"/>
                    <a:pt x="1449687" y="1877314"/>
                    <a:pt x="1682224" y="1847088"/>
                  </a:cubicBezTo>
                  <a:cubicBezTo>
                    <a:pt x="1905617" y="1818005"/>
                    <a:pt x="2082782" y="1683893"/>
                    <a:pt x="2121771" y="1457198"/>
                  </a:cubicBezTo>
                  <a:cubicBezTo>
                    <a:pt x="2160760" y="1230503"/>
                    <a:pt x="2186160" y="1025398"/>
                    <a:pt x="2186160" y="1025398"/>
                  </a:cubicBezTo>
                  <a:lnTo>
                    <a:pt x="2186795" y="938657"/>
                  </a:lnTo>
                  <a:lnTo>
                    <a:pt x="2186795" y="730885"/>
                  </a:lnTo>
                  <a:lnTo>
                    <a:pt x="2174095" y="478409"/>
                  </a:lnTo>
                  <a:close/>
                </a:path>
              </a:pathLst>
            </a:custGeom>
            <a:solidFill>
              <a:srgbClr val="2C3242"/>
            </a:solidFill>
          </p:spPr>
        </p:sp>
      </p:grpSp>
      <p:grpSp>
        <p:nvGrpSpPr>
          <p:cNvPr id="17" name="Group 17"/>
          <p:cNvGrpSpPr/>
          <p:nvPr/>
        </p:nvGrpSpPr>
        <p:grpSpPr>
          <a:xfrm rot="9375024">
            <a:off x="9642957" y="9887918"/>
            <a:ext cx="3816427" cy="3280305"/>
            <a:chOff x="0" y="0"/>
            <a:chExt cx="2186795" cy="1879600"/>
          </a:xfrm>
        </p:grpSpPr>
        <p:sp>
          <p:nvSpPr>
            <p:cNvPr id="18" name="Freeform 18"/>
            <p:cNvSpPr/>
            <p:nvPr/>
          </p:nvSpPr>
          <p:spPr>
            <a:xfrm>
              <a:off x="-127" y="127"/>
              <a:ext cx="2186796" cy="1894840"/>
            </a:xfrm>
            <a:custGeom>
              <a:avLst/>
              <a:gdLst/>
              <a:ahLst/>
              <a:cxnLst/>
              <a:rect l="l" t="t" r="r" b="b"/>
              <a:pathLst>
                <a:path w="2186796" h="1894840">
                  <a:moveTo>
                    <a:pt x="2174222" y="478409"/>
                  </a:moveTo>
                  <a:cubicBezTo>
                    <a:pt x="2157458" y="339471"/>
                    <a:pt x="2170285" y="200660"/>
                    <a:pt x="2123422" y="132461"/>
                  </a:cubicBezTo>
                  <a:cubicBezTo>
                    <a:pt x="2063986" y="45720"/>
                    <a:pt x="1933938" y="19050"/>
                    <a:pt x="1806049" y="36703"/>
                  </a:cubicBezTo>
                  <a:cubicBezTo>
                    <a:pt x="1696322" y="51816"/>
                    <a:pt x="1668381" y="86233"/>
                    <a:pt x="1602976" y="179832"/>
                  </a:cubicBezTo>
                  <a:cubicBezTo>
                    <a:pt x="1552049" y="252603"/>
                    <a:pt x="1514076" y="403225"/>
                    <a:pt x="1514076" y="510032"/>
                  </a:cubicBezTo>
                  <a:cubicBezTo>
                    <a:pt x="1514076" y="372364"/>
                    <a:pt x="1530078" y="197739"/>
                    <a:pt x="1450576" y="116713"/>
                  </a:cubicBezTo>
                  <a:cubicBezTo>
                    <a:pt x="1389235" y="54102"/>
                    <a:pt x="1202114" y="68326"/>
                    <a:pt x="1067816" y="68326"/>
                  </a:cubicBezTo>
                  <a:cubicBezTo>
                    <a:pt x="994156" y="68326"/>
                    <a:pt x="883285" y="53340"/>
                    <a:pt x="826643" y="100965"/>
                  </a:cubicBezTo>
                  <a:cubicBezTo>
                    <a:pt x="732028" y="180340"/>
                    <a:pt x="712343" y="357632"/>
                    <a:pt x="712343" y="510032"/>
                  </a:cubicBezTo>
                  <a:cubicBezTo>
                    <a:pt x="712343" y="370332"/>
                    <a:pt x="695833" y="186309"/>
                    <a:pt x="623443" y="100965"/>
                  </a:cubicBezTo>
                  <a:cubicBezTo>
                    <a:pt x="569341" y="37211"/>
                    <a:pt x="475742" y="0"/>
                    <a:pt x="432308" y="0"/>
                  </a:cubicBezTo>
                  <a:cubicBezTo>
                    <a:pt x="331216" y="0"/>
                    <a:pt x="169799" y="59563"/>
                    <a:pt x="102870" y="132461"/>
                  </a:cubicBezTo>
                  <a:cubicBezTo>
                    <a:pt x="39878" y="201168"/>
                    <a:pt x="52070" y="305943"/>
                    <a:pt x="26670" y="446913"/>
                  </a:cubicBezTo>
                  <a:lnTo>
                    <a:pt x="13970" y="730885"/>
                  </a:lnTo>
                  <a:lnTo>
                    <a:pt x="1270" y="858139"/>
                  </a:lnTo>
                  <a:lnTo>
                    <a:pt x="1270" y="903478"/>
                  </a:lnTo>
                  <a:lnTo>
                    <a:pt x="0" y="1009142"/>
                  </a:lnTo>
                  <a:cubicBezTo>
                    <a:pt x="0" y="1009142"/>
                    <a:pt x="12700" y="1226820"/>
                    <a:pt x="25654" y="1410081"/>
                  </a:cubicBezTo>
                  <a:cubicBezTo>
                    <a:pt x="31369" y="1491742"/>
                    <a:pt x="90170" y="1621790"/>
                    <a:pt x="177546" y="1703070"/>
                  </a:cubicBezTo>
                  <a:cubicBezTo>
                    <a:pt x="286385" y="1804289"/>
                    <a:pt x="433959" y="1894840"/>
                    <a:pt x="673354" y="1877314"/>
                  </a:cubicBezTo>
                  <a:cubicBezTo>
                    <a:pt x="1265948" y="1839341"/>
                    <a:pt x="1449687" y="1877314"/>
                    <a:pt x="1682224" y="1847088"/>
                  </a:cubicBezTo>
                  <a:cubicBezTo>
                    <a:pt x="1905617" y="1818005"/>
                    <a:pt x="2082782" y="1683893"/>
                    <a:pt x="2121771" y="1457198"/>
                  </a:cubicBezTo>
                  <a:cubicBezTo>
                    <a:pt x="2160760" y="1230503"/>
                    <a:pt x="2186160" y="1025398"/>
                    <a:pt x="2186160" y="1025398"/>
                  </a:cubicBezTo>
                  <a:lnTo>
                    <a:pt x="2186795" y="938657"/>
                  </a:lnTo>
                  <a:lnTo>
                    <a:pt x="2186795" y="730885"/>
                  </a:lnTo>
                  <a:lnTo>
                    <a:pt x="2174095" y="478409"/>
                  </a:lnTo>
                  <a:close/>
                </a:path>
              </a:pathLst>
            </a:custGeom>
            <a:solidFill>
              <a:srgbClr val="2C3242"/>
            </a:solidFill>
          </p:spPr>
        </p:sp>
      </p:grpSp>
      <p:grpSp>
        <p:nvGrpSpPr>
          <p:cNvPr id="19" name="Group 19"/>
          <p:cNvGrpSpPr/>
          <p:nvPr/>
        </p:nvGrpSpPr>
        <p:grpSpPr>
          <a:xfrm rot="-8855051">
            <a:off x="207740" y="-797"/>
            <a:ext cx="2271039" cy="2107518"/>
            <a:chOff x="0" y="0"/>
            <a:chExt cx="2186795" cy="1879600"/>
          </a:xfrm>
        </p:grpSpPr>
        <p:sp>
          <p:nvSpPr>
            <p:cNvPr id="20" name="Freeform 20"/>
            <p:cNvSpPr/>
            <p:nvPr/>
          </p:nvSpPr>
          <p:spPr>
            <a:xfrm>
              <a:off x="-127" y="127"/>
              <a:ext cx="2186796" cy="1894840"/>
            </a:xfrm>
            <a:custGeom>
              <a:avLst/>
              <a:gdLst/>
              <a:ahLst/>
              <a:cxnLst/>
              <a:rect l="l" t="t" r="r" b="b"/>
              <a:pathLst>
                <a:path w="2186796" h="1894840">
                  <a:moveTo>
                    <a:pt x="2174222" y="478409"/>
                  </a:moveTo>
                  <a:cubicBezTo>
                    <a:pt x="2157458" y="339471"/>
                    <a:pt x="2170285" y="200660"/>
                    <a:pt x="2123422" y="132461"/>
                  </a:cubicBezTo>
                  <a:cubicBezTo>
                    <a:pt x="2063986" y="45720"/>
                    <a:pt x="1933938" y="19050"/>
                    <a:pt x="1806049" y="36703"/>
                  </a:cubicBezTo>
                  <a:cubicBezTo>
                    <a:pt x="1696322" y="51816"/>
                    <a:pt x="1668381" y="86233"/>
                    <a:pt x="1602976" y="179832"/>
                  </a:cubicBezTo>
                  <a:cubicBezTo>
                    <a:pt x="1552049" y="252603"/>
                    <a:pt x="1514076" y="403225"/>
                    <a:pt x="1514076" y="510032"/>
                  </a:cubicBezTo>
                  <a:cubicBezTo>
                    <a:pt x="1514076" y="372364"/>
                    <a:pt x="1530078" y="197739"/>
                    <a:pt x="1450576" y="116713"/>
                  </a:cubicBezTo>
                  <a:cubicBezTo>
                    <a:pt x="1389235" y="54102"/>
                    <a:pt x="1202114" y="68326"/>
                    <a:pt x="1067816" y="68326"/>
                  </a:cubicBezTo>
                  <a:cubicBezTo>
                    <a:pt x="994156" y="68326"/>
                    <a:pt x="883285" y="53340"/>
                    <a:pt x="826643" y="100965"/>
                  </a:cubicBezTo>
                  <a:cubicBezTo>
                    <a:pt x="732028" y="180340"/>
                    <a:pt x="712343" y="357632"/>
                    <a:pt x="712343" y="510032"/>
                  </a:cubicBezTo>
                  <a:cubicBezTo>
                    <a:pt x="712343" y="370332"/>
                    <a:pt x="695833" y="186309"/>
                    <a:pt x="623443" y="100965"/>
                  </a:cubicBezTo>
                  <a:cubicBezTo>
                    <a:pt x="569341" y="37211"/>
                    <a:pt x="475742" y="0"/>
                    <a:pt x="432308" y="0"/>
                  </a:cubicBezTo>
                  <a:cubicBezTo>
                    <a:pt x="331216" y="0"/>
                    <a:pt x="169799" y="59563"/>
                    <a:pt x="102870" y="132461"/>
                  </a:cubicBezTo>
                  <a:cubicBezTo>
                    <a:pt x="39878" y="201168"/>
                    <a:pt x="52070" y="305943"/>
                    <a:pt x="26670" y="446913"/>
                  </a:cubicBezTo>
                  <a:lnTo>
                    <a:pt x="13970" y="730885"/>
                  </a:lnTo>
                  <a:lnTo>
                    <a:pt x="1270" y="858139"/>
                  </a:lnTo>
                  <a:lnTo>
                    <a:pt x="1270" y="903478"/>
                  </a:lnTo>
                  <a:lnTo>
                    <a:pt x="0" y="1009142"/>
                  </a:lnTo>
                  <a:cubicBezTo>
                    <a:pt x="0" y="1009142"/>
                    <a:pt x="12700" y="1226820"/>
                    <a:pt x="25654" y="1410081"/>
                  </a:cubicBezTo>
                  <a:cubicBezTo>
                    <a:pt x="31369" y="1491742"/>
                    <a:pt x="90170" y="1621790"/>
                    <a:pt x="177546" y="1703070"/>
                  </a:cubicBezTo>
                  <a:cubicBezTo>
                    <a:pt x="286385" y="1804289"/>
                    <a:pt x="433959" y="1894840"/>
                    <a:pt x="673354" y="1877314"/>
                  </a:cubicBezTo>
                  <a:cubicBezTo>
                    <a:pt x="1265948" y="1839341"/>
                    <a:pt x="1449687" y="1877314"/>
                    <a:pt x="1682224" y="1847088"/>
                  </a:cubicBezTo>
                  <a:cubicBezTo>
                    <a:pt x="1905617" y="1818005"/>
                    <a:pt x="2082782" y="1683893"/>
                    <a:pt x="2121771" y="1457198"/>
                  </a:cubicBezTo>
                  <a:cubicBezTo>
                    <a:pt x="2160760" y="1230503"/>
                    <a:pt x="2186160" y="1025398"/>
                    <a:pt x="2186160" y="1025398"/>
                  </a:cubicBezTo>
                  <a:lnTo>
                    <a:pt x="2186795" y="938657"/>
                  </a:lnTo>
                  <a:lnTo>
                    <a:pt x="2186795" y="730885"/>
                  </a:lnTo>
                  <a:lnTo>
                    <a:pt x="2174095" y="478409"/>
                  </a:lnTo>
                  <a:close/>
                </a:path>
              </a:pathLst>
            </a:custGeom>
            <a:solidFill>
              <a:srgbClr val="2C3242"/>
            </a:solidFill>
          </p:spPr>
        </p:sp>
      </p:grpSp>
      <p:grpSp>
        <p:nvGrpSpPr>
          <p:cNvPr id="21" name="Group 21"/>
          <p:cNvGrpSpPr/>
          <p:nvPr/>
        </p:nvGrpSpPr>
        <p:grpSpPr>
          <a:xfrm rot="-1542587">
            <a:off x="15351087" y="-2917042"/>
            <a:ext cx="3816427" cy="3280305"/>
            <a:chOff x="0" y="0"/>
            <a:chExt cx="2186795" cy="1879600"/>
          </a:xfrm>
        </p:grpSpPr>
        <p:sp>
          <p:nvSpPr>
            <p:cNvPr id="22" name="Freeform 22"/>
            <p:cNvSpPr/>
            <p:nvPr/>
          </p:nvSpPr>
          <p:spPr>
            <a:xfrm>
              <a:off x="-127" y="127"/>
              <a:ext cx="2186796" cy="1894840"/>
            </a:xfrm>
            <a:custGeom>
              <a:avLst/>
              <a:gdLst/>
              <a:ahLst/>
              <a:cxnLst/>
              <a:rect l="l" t="t" r="r" b="b"/>
              <a:pathLst>
                <a:path w="2186796" h="1894840">
                  <a:moveTo>
                    <a:pt x="2174222" y="478409"/>
                  </a:moveTo>
                  <a:cubicBezTo>
                    <a:pt x="2157458" y="339471"/>
                    <a:pt x="2170285" y="200660"/>
                    <a:pt x="2123422" y="132461"/>
                  </a:cubicBezTo>
                  <a:cubicBezTo>
                    <a:pt x="2063986" y="45720"/>
                    <a:pt x="1933938" y="19050"/>
                    <a:pt x="1806049" y="36703"/>
                  </a:cubicBezTo>
                  <a:cubicBezTo>
                    <a:pt x="1696322" y="51816"/>
                    <a:pt x="1668381" y="86233"/>
                    <a:pt x="1602976" y="179832"/>
                  </a:cubicBezTo>
                  <a:cubicBezTo>
                    <a:pt x="1552049" y="252603"/>
                    <a:pt x="1514076" y="403225"/>
                    <a:pt x="1514076" y="510032"/>
                  </a:cubicBezTo>
                  <a:cubicBezTo>
                    <a:pt x="1514076" y="372364"/>
                    <a:pt x="1530078" y="197739"/>
                    <a:pt x="1450576" y="116713"/>
                  </a:cubicBezTo>
                  <a:cubicBezTo>
                    <a:pt x="1389235" y="54102"/>
                    <a:pt x="1202114" y="68326"/>
                    <a:pt x="1067816" y="68326"/>
                  </a:cubicBezTo>
                  <a:cubicBezTo>
                    <a:pt x="994156" y="68326"/>
                    <a:pt x="883285" y="53340"/>
                    <a:pt x="826643" y="100965"/>
                  </a:cubicBezTo>
                  <a:cubicBezTo>
                    <a:pt x="732028" y="180340"/>
                    <a:pt x="712343" y="357632"/>
                    <a:pt x="712343" y="510032"/>
                  </a:cubicBezTo>
                  <a:cubicBezTo>
                    <a:pt x="712343" y="370332"/>
                    <a:pt x="695833" y="186309"/>
                    <a:pt x="623443" y="100965"/>
                  </a:cubicBezTo>
                  <a:cubicBezTo>
                    <a:pt x="569341" y="37211"/>
                    <a:pt x="475742" y="0"/>
                    <a:pt x="432308" y="0"/>
                  </a:cubicBezTo>
                  <a:cubicBezTo>
                    <a:pt x="331216" y="0"/>
                    <a:pt x="169799" y="59563"/>
                    <a:pt x="102870" y="132461"/>
                  </a:cubicBezTo>
                  <a:cubicBezTo>
                    <a:pt x="39878" y="201168"/>
                    <a:pt x="52070" y="305943"/>
                    <a:pt x="26670" y="446913"/>
                  </a:cubicBezTo>
                  <a:lnTo>
                    <a:pt x="13970" y="730885"/>
                  </a:lnTo>
                  <a:lnTo>
                    <a:pt x="1270" y="858139"/>
                  </a:lnTo>
                  <a:lnTo>
                    <a:pt x="1270" y="903478"/>
                  </a:lnTo>
                  <a:lnTo>
                    <a:pt x="0" y="1009142"/>
                  </a:lnTo>
                  <a:cubicBezTo>
                    <a:pt x="0" y="1009142"/>
                    <a:pt x="12700" y="1226820"/>
                    <a:pt x="25654" y="1410081"/>
                  </a:cubicBezTo>
                  <a:cubicBezTo>
                    <a:pt x="31369" y="1491742"/>
                    <a:pt x="90170" y="1621790"/>
                    <a:pt x="177546" y="1703070"/>
                  </a:cubicBezTo>
                  <a:cubicBezTo>
                    <a:pt x="286385" y="1804289"/>
                    <a:pt x="433959" y="1894840"/>
                    <a:pt x="673354" y="1877314"/>
                  </a:cubicBezTo>
                  <a:cubicBezTo>
                    <a:pt x="1265948" y="1839341"/>
                    <a:pt x="1449687" y="1877314"/>
                    <a:pt x="1682224" y="1847088"/>
                  </a:cubicBezTo>
                  <a:cubicBezTo>
                    <a:pt x="1905617" y="1818005"/>
                    <a:pt x="2082782" y="1683893"/>
                    <a:pt x="2121771" y="1457198"/>
                  </a:cubicBezTo>
                  <a:cubicBezTo>
                    <a:pt x="2160760" y="1230503"/>
                    <a:pt x="2186160" y="1025398"/>
                    <a:pt x="2186160" y="1025398"/>
                  </a:cubicBezTo>
                  <a:lnTo>
                    <a:pt x="2186795" y="938657"/>
                  </a:lnTo>
                  <a:lnTo>
                    <a:pt x="2186795" y="730885"/>
                  </a:lnTo>
                  <a:lnTo>
                    <a:pt x="2174095" y="478409"/>
                  </a:lnTo>
                  <a:close/>
                </a:path>
              </a:pathLst>
            </a:custGeom>
            <a:solidFill>
              <a:srgbClr val="2C3242"/>
            </a:solidFill>
          </p:spPr>
        </p:sp>
      </p:grpSp>
      <p:sp>
        <p:nvSpPr>
          <p:cNvPr id="23" name="TextBox 23"/>
          <p:cNvSpPr txBox="1"/>
          <p:nvPr/>
        </p:nvSpPr>
        <p:spPr>
          <a:xfrm>
            <a:off x="17197644" y="9229726"/>
            <a:ext cx="275717" cy="30970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b="1">
                <a:solidFill>
                  <a:srgbClr val="2C3242"/>
                </a:solidFill>
                <a:latin typeface="Nunito Bold"/>
                <a:ea typeface="Nunito Bold"/>
                <a:cs typeface="Nunito Bold"/>
                <a:sym typeface="Nunito Bold"/>
              </a:rPr>
              <a:t>23</a:t>
            </a:r>
          </a:p>
        </p:txBody>
      </p:sp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BB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80729" y="4829490"/>
            <a:ext cx="4195003" cy="628023"/>
            <a:chOff x="0" y="0"/>
            <a:chExt cx="3469640" cy="519430"/>
          </a:xfrm>
        </p:grpSpPr>
        <p:sp>
          <p:nvSpPr>
            <p:cNvPr id="3" name="Freeform 3"/>
            <p:cNvSpPr/>
            <p:nvPr/>
          </p:nvSpPr>
          <p:spPr>
            <a:xfrm>
              <a:off x="220980" y="137160"/>
              <a:ext cx="3035300" cy="236220"/>
            </a:xfrm>
            <a:custGeom>
              <a:avLst/>
              <a:gdLst/>
              <a:ahLst/>
              <a:cxnLst/>
              <a:rect l="l" t="t" r="r" b="b"/>
              <a:pathLst>
                <a:path w="3035300" h="236220">
                  <a:moveTo>
                    <a:pt x="290830" y="115570"/>
                  </a:moveTo>
                  <a:cubicBezTo>
                    <a:pt x="311150" y="170180"/>
                    <a:pt x="309880" y="213360"/>
                    <a:pt x="309880" y="213360"/>
                  </a:cubicBezTo>
                  <a:lnTo>
                    <a:pt x="7620" y="231140"/>
                  </a:lnTo>
                  <a:cubicBezTo>
                    <a:pt x="7620" y="231140"/>
                    <a:pt x="0" y="177800"/>
                    <a:pt x="10160" y="135890"/>
                  </a:cubicBezTo>
                  <a:cubicBezTo>
                    <a:pt x="22860" y="87630"/>
                    <a:pt x="20320" y="64770"/>
                    <a:pt x="41910" y="39370"/>
                  </a:cubicBezTo>
                  <a:cubicBezTo>
                    <a:pt x="54610" y="24130"/>
                    <a:pt x="71120" y="24130"/>
                    <a:pt x="90170" y="15240"/>
                  </a:cubicBezTo>
                  <a:cubicBezTo>
                    <a:pt x="90170" y="15240"/>
                    <a:pt x="127000" y="10160"/>
                    <a:pt x="139700" y="13970"/>
                  </a:cubicBezTo>
                  <a:cubicBezTo>
                    <a:pt x="153670" y="17780"/>
                    <a:pt x="190500" y="8890"/>
                    <a:pt x="227330" y="30480"/>
                  </a:cubicBezTo>
                  <a:cubicBezTo>
                    <a:pt x="270510" y="54610"/>
                    <a:pt x="278130" y="82550"/>
                    <a:pt x="290830" y="115570"/>
                  </a:cubicBezTo>
                  <a:close/>
                  <a:moveTo>
                    <a:pt x="2255520" y="34290"/>
                  </a:moveTo>
                  <a:cubicBezTo>
                    <a:pt x="2218690" y="12700"/>
                    <a:pt x="2180590" y="21590"/>
                    <a:pt x="2167890" y="17780"/>
                  </a:cubicBezTo>
                  <a:cubicBezTo>
                    <a:pt x="2155190" y="13970"/>
                    <a:pt x="2118360" y="19050"/>
                    <a:pt x="2118360" y="19050"/>
                  </a:cubicBezTo>
                  <a:cubicBezTo>
                    <a:pt x="2098040" y="26670"/>
                    <a:pt x="2081530" y="26670"/>
                    <a:pt x="2070100" y="43180"/>
                  </a:cubicBezTo>
                  <a:cubicBezTo>
                    <a:pt x="2048510" y="69850"/>
                    <a:pt x="2051050" y="91440"/>
                    <a:pt x="2038350" y="140970"/>
                  </a:cubicBezTo>
                  <a:cubicBezTo>
                    <a:pt x="2026920" y="182880"/>
                    <a:pt x="2035810" y="236220"/>
                    <a:pt x="2035810" y="236220"/>
                  </a:cubicBezTo>
                  <a:lnTo>
                    <a:pt x="2338070" y="218440"/>
                  </a:lnTo>
                  <a:cubicBezTo>
                    <a:pt x="2338070" y="218440"/>
                    <a:pt x="2339340" y="175260"/>
                    <a:pt x="2319020" y="120650"/>
                  </a:cubicBezTo>
                  <a:cubicBezTo>
                    <a:pt x="2305050" y="87630"/>
                    <a:pt x="2297430" y="58420"/>
                    <a:pt x="2255520" y="34290"/>
                  </a:cubicBezTo>
                  <a:close/>
                  <a:moveTo>
                    <a:pt x="3013710" y="127000"/>
                  </a:moveTo>
                  <a:cubicBezTo>
                    <a:pt x="3001010" y="92710"/>
                    <a:pt x="2993390" y="50800"/>
                    <a:pt x="2948940" y="24130"/>
                  </a:cubicBezTo>
                  <a:cubicBezTo>
                    <a:pt x="2909570" y="0"/>
                    <a:pt x="2874010" y="19050"/>
                    <a:pt x="2858770" y="15240"/>
                  </a:cubicBezTo>
                  <a:cubicBezTo>
                    <a:pt x="2843530" y="11430"/>
                    <a:pt x="2799080" y="15240"/>
                    <a:pt x="2799080" y="15240"/>
                  </a:cubicBezTo>
                  <a:cubicBezTo>
                    <a:pt x="2777490" y="22860"/>
                    <a:pt x="2759710" y="22860"/>
                    <a:pt x="2745740" y="39370"/>
                  </a:cubicBezTo>
                  <a:cubicBezTo>
                    <a:pt x="2721610" y="67310"/>
                    <a:pt x="2710180" y="96520"/>
                    <a:pt x="2694940" y="147320"/>
                  </a:cubicBezTo>
                  <a:cubicBezTo>
                    <a:pt x="2680970" y="191770"/>
                    <a:pt x="2693670" y="220980"/>
                    <a:pt x="2693670" y="220980"/>
                  </a:cubicBezTo>
                  <a:lnTo>
                    <a:pt x="3012440" y="232410"/>
                  </a:lnTo>
                  <a:cubicBezTo>
                    <a:pt x="3013710" y="231140"/>
                    <a:pt x="3035300" y="185420"/>
                    <a:pt x="3013710" y="127000"/>
                  </a:cubicBezTo>
                  <a:close/>
                  <a:moveTo>
                    <a:pt x="948690" y="33020"/>
                  </a:moveTo>
                  <a:cubicBezTo>
                    <a:pt x="934720" y="17780"/>
                    <a:pt x="916940" y="16510"/>
                    <a:pt x="895350" y="8890"/>
                  </a:cubicBezTo>
                  <a:cubicBezTo>
                    <a:pt x="895350" y="8890"/>
                    <a:pt x="854710" y="5080"/>
                    <a:pt x="840740" y="8890"/>
                  </a:cubicBezTo>
                  <a:cubicBezTo>
                    <a:pt x="826770" y="12700"/>
                    <a:pt x="784860" y="5080"/>
                    <a:pt x="746760" y="27940"/>
                  </a:cubicBezTo>
                  <a:cubicBezTo>
                    <a:pt x="702310" y="55880"/>
                    <a:pt x="694690" y="85090"/>
                    <a:pt x="681990" y="119380"/>
                  </a:cubicBezTo>
                  <a:cubicBezTo>
                    <a:pt x="660400" y="177800"/>
                    <a:pt x="662940" y="223520"/>
                    <a:pt x="662940" y="223520"/>
                  </a:cubicBezTo>
                  <a:lnTo>
                    <a:pt x="990600" y="234950"/>
                  </a:lnTo>
                  <a:cubicBezTo>
                    <a:pt x="990600" y="234950"/>
                    <a:pt x="998220" y="179070"/>
                    <a:pt x="985520" y="133350"/>
                  </a:cubicBezTo>
                  <a:cubicBezTo>
                    <a:pt x="970280" y="85090"/>
                    <a:pt x="972820" y="60960"/>
                    <a:pt x="948690" y="33020"/>
                  </a:cubicBezTo>
                  <a:close/>
                  <a:moveTo>
                    <a:pt x="1621790" y="43180"/>
                  </a:moveTo>
                  <a:cubicBezTo>
                    <a:pt x="1607820" y="27940"/>
                    <a:pt x="1590040" y="26670"/>
                    <a:pt x="1568450" y="19050"/>
                  </a:cubicBezTo>
                  <a:cubicBezTo>
                    <a:pt x="1568450" y="19050"/>
                    <a:pt x="1524000" y="15240"/>
                    <a:pt x="1508760" y="19050"/>
                  </a:cubicBezTo>
                  <a:cubicBezTo>
                    <a:pt x="1494790" y="22860"/>
                    <a:pt x="1457960" y="3810"/>
                    <a:pt x="1418590" y="27940"/>
                  </a:cubicBezTo>
                  <a:cubicBezTo>
                    <a:pt x="1374140" y="54610"/>
                    <a:pt x="1366520" y="96520"/>
                    <a:pt x="1353820" y="130810"/>
                  </a:cubicBezTo>
                  <a:cubicBezTo>
                    <a:pt x="1332230" y="189230"/>
                    <a:pt x="1355090" y="234950"/>
                    <a:pt x="1355090" y="234950"/>
                  </a:cubicBezTo>
                  <a:lnTo>
                    <a:pt x="1673860" y="223520"/>
                  </a:lnTo>
                  <a:cubicBezTo>
                    <a:pt x="1673860" y="223520"/>
                    <a:pt x="1686560" y="195580"/>
                    <a:pt x="1672590" y="149860"/>
                  </a:cubicBezTo>
                  <a:cubicBezTo>
                    <a:pt x="1657350" y="100330"/>
                    <a:pt x="1645920" y="71120"/>
                    <a:pt x="1621790" y="43180"/>
                  </a:cubicBezTo>
                  <a:close/>
                </a:path>
              </a:pathLst>
            </a:custGeom>
            <a:solidFill>
              <a:srgbClr val="BEE1D3"/>
            </a:solidFill>
          </p:spPr>
        </p:sp>
      </p:grpSp>
      <p:grpSp>
        <p:nvGrpSpPr>
          <p:cNvPr id="4" name="Group 4"/>
          <p:cNvGrpSpPr/>
          <p:nvPr/>
        </p:nvGrpSpPr>
        <p:grpSpPr>
          <a:xfrm rot="5400000">
            <a:off x="7510294" y="-1366843"/>
            <a:ext cx="10947164" cy="13020689"/>
            <a:chOff x="0" y="0"/>
            <a:chExt cx="3806190" cy="452712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806190" cy="4539193"/>
            </a:xfrm>
            <a:custGeom>
              <a:avLst/>
              <a:gdLst/>
              <a:ahLst/>
              <a:cxnLst/>
              <a:rect l="l" t="t" r="r" b="b"/>
              <a:pathLst>
                <a:path w="3806190" h="4539193">
                  <a:moveTo>
                    <a:pt x="3793490" y="364363"/>
                  </a:moveTo>
                  <a:cubicBezTo>
                    <a:pt x="3755390" y="110363"/>
                    <a:pt x="3653790" y="8763"/>
                    <a:pt x="3425190" y="34163"/>
                  </a:cubicBezTo>
                  <a:cubicBezTo>
                    <a:pt x="3229991" y="55880"/>
                    <a:pt x="3069590" y="193421"/>
                    <a:pt x="3069590" y="389763"/>
                  </a:cubicBezTo>
                  <a:cubicBezTo>
                    <a:pt x="3069590" y="193421"/>
                    <a:pt x="2910332" y="34163"/>
                    <a:pt x="2713990" y="34163"/>
                  </a:cubicBezTo>
                  <a:cubicBezTo>
                    <a:pt x="2517648" y="34163"/>
                    <a:pt x="2358390" y="193421"/>
                    <a:pt x="2358390" y="389763"/>
                  </a:cubicBezTo>
                  <a:cubicBezTo>
                    <a:pt x="2358390" y="201295"/>
                    <a:pt x="2288159" y="30861"/>
                    <a:pt x="2091690" y="17399"/>
                  </a:cubicBezTo>
                  <a:lnTo>
                    <a:pt x="2091690" y="16383"/>
                  </a:lnTo>
                  <a:cubicBezTo>
                    <a:pt x="2091690" y="16383"/>
                    <a:pt x="2051431" y="12573"/>
                    <a:pt x="2051431" y="12573"/>
                  </a:cubicBezTo>
                  <a:lnTo>
                    <a:pt x="1828800" y="12573"/>
                  </a:lnTo>
                  <a:cubicBezTo>
                    <a:pt x="1812290" y="11811"/>
                    <a:pt x="1795399" y="11811"/>
                    <a:pt x="1778000" y="12573"/>
                  </a:cubicBezTo>
                  <a:cubicBezTo>
                    <a:pt x="1581785" y="21717"/>
                    <a:pt x="1422400" y="171831"/>
                    <a:pt x="1422400" y="368173"/>
                  </a:cubicBezTo>
                  <a:cubicBezTo>
                    <a:pt x="1422400" y="171831"/>
                    <a:pt x="1263142" y="12573"/>
                    <a:pt x="1066800" y="12573"/>
                  </a:cubicBezTo>
                  <a:cubicBezTo>
                    <a:pt x="870458" y="12573"/>
                    <a:pt x="711200" y="171831"/>
                    <a:pt x="711200" y="368173"/>
                  </a:cubicBezTo>
                  <a:cubicBezTo>
                    <a:pt x="711200" y="171958"/>
                    <a:pt x="520700" y="0"/>
                    <a:pt x="419100" y="0"/>
                  </a:cubicBezTo>
                  <a:cubicBezTo>
                    <a:pt x="222758" y="0"/>
                    <a:pt x="88900" y="127000"/>
                    <a:pt x="25400" y="317500"/>
                  </a:cubicBezTo>
                  <a:lnTo>
                    <a:pt x="0" y="546100"/>
                  </a:lnTo>
                  <a:lnTo>
                    <a:pt x="0" y="3933530"/>
                  </a:lnTo>
                  <a:lnTo>
                    <a:pt x="12700" y="4124030"/>
                  </a:lnTo>
                  <a:cubicBezTo>
                    <a:pt x="63500" y="4339930"/>
                    <a:pt x="164592" y="4525477"/>
                    <a:pt x="355600" y="4479630"/>
                  </a:cubicBezTo>
                  <a:cubicBezTo>
                    <a:pt x="673100" y="4403430"/>
                    <a:pt x="711200" y="4307672"/>
                    <a:pt x="711200" y="4111330"/>
                  </a:cubicBezTo>
                  <a:cubicBezTo>
                    <a:pt x="711200" y="4307672"/>
                    <a:pt x="870458" y="4466930"/>
                    <a:pt x="1066800" y="4466930"/>
                  </a:cubicBezTo>
                  <a:cubicBezTo>
                    <a:pt x="1263142" y="4466930"/>
                    <a:pt x="1422400" y="4307672"/>
                    <a:pt x="1422400" y="4111330"/>
                  </a:cubicBezTo>
                  <a:cubicBezTo>
                    <a:pt x="1422400" y="4307672"/>
                    <a:pt x="1460500" y="4517730"/>
                    <a:pt x="1752600" y="4505030"/>
                  </a:cubicBezTo>
                  <a:cubicBezTo>
                    <a:pt x="1756918" y="4504903"/>
                    <a:pt x="1761109" y="4504395"/>
                    <a:pt x="1765300" y="4504014"/>
                  </a:cubicBezTo>
                  <a:lnTo>
                    <a:pt x="1765300" y="4505538"/>
                  </a:lnTo>
                  <a:cubicBezTo>
                    <a:pt x="1765300" y="4505538"/>
                    <a:pt x="1875790" y="4505538"/>
                    <a:pt x="1875790" y="4505538"/>
                  </a:cubicBezTo>
                  <a:lnTo>
                    <a:pt x="1990090" y="4508840"/>
                  </a:lnTo>
                  <a:lnTo>
                    <a:pt x="1990090" y="4508459"/>
                  </a:lnTo>
                  <a:cubicBezTo>
                    <a:pt x="1994154" y="4508586"/>
                    <a:pt x="1998218" y="4508840"/>
                    <a:pt x="2002790" y="4508840"/>
                  </a:cubicBezTo>
                  <a:cubicBezTo>
                    <a:pt x="2256790" y="4508840"/>
                    <a:pt x="2358390" y="4329262"/>
                    <a:pt x="2358390" y="4132793"/>
                  </a:cubicBezTo>
                  <a:cubicBezTo>
                    <a:pt x="2358390" y="4329135"/>
                    <a:pt x="2517648" y="4488393"/>
                    <a:pt x="2713990" y="4488393"/>
                  </a:cubicBezTo>
                  <a:cubicBezTo>
                    <a:pt x="2910332" y="4488393"/>
                    <a:pt x="3069590" y="4329135"/>
                    <a:pt x="3069590" y="4132793"/>
                  </a:cubicBezTo>
                  <a:cubicBezTo>
                    <a:pt x="3069590" y="4329135"/>
                    <a:pt x="3107690" y="4539193"/>
                    <a:pt x="3399790" y="4526493"/>
                  </a:cubicBezTo>
                  <a:cubicBezTo>
                    <a:pt x="3596005" y="4517984"/>
                    <a:pt x="3734181" y="4408002"/>
                    <a:pt x="3768090" y="4272493"/>
                  </a:cubicBezTo>
                  <a:cubicBezTo>
                    <a:pt x="3806190" y="4120093"/>
                    <a:pt x="3806190" y="3967693"/>
                    <a:pt x="3806190" y="3967693"/>
                  </a:cubicBezTo>
                  <a:lnTo>
                    <a:pt x="3806190" y="567563"/>
                  </a:lnTo>
                  <a:lnTo>
                    <a:pt x="3793490" y="364363"/>
                  </a:lnTo>
                  <a:close/>
                </a:path>
              </a:pathLst>
            </a:custGeom>
            <a:solidFill>
              <a:srgbClr val="2C3242"/>
            </a:solidFill>
          </p:spPr>
        </p:sp>
      </p:grpSp>
      <p:grpSp>
        <p:nvGrpSpPr>
          <p:cNvPr id="6" name="Group 6"/>
          <p:cNvGrpSpPr/>
          <p:nvPr/>
        </p:nvGrpSpPr>
        <p:grpSpPr>
          <a:xfrm rot="3156588">
            <a:off x="990107" y="1303699"/>
            <a:ext cx="3890885" cy="3344303"/>
            <a:chOff x="0" y="0"/>
            <a:chExt cx="2186795" cy="1879600"/>
          </a:xfrm>
        </p:grpSpPr>
        <p:sp>
          <p:nvSpPr>
            <p:cNvPr id="7" name="Freeform 7"/>
            <p:cNvSpPr/>
            <p:nvPr/>
          </p:nvSpPr>
          <p:spPr>
            <a:xfrm>
              <a:off x="-127" y="127"/>
              <a:ext cx="2186796" cy="1894840"/>
            </a:xfrm>
            <a:custGeom>
              <a:avLst/>
              <a:gdLst/>
              <a:ahLst/>
              <a:cxnLst/>
              <a:rect l="l" t="t" r="r" b="b"/>
              <a:pathLst>
                <a:path w="2186796" h="1894840">
                  <a:moveTo>
                    <a:pt x="2174222" y="478409"/>
                  </a:moveTo>
                  <a:cubicBezTo>
                    <a:pt x="2157458" y="339471"/>
                    <a:pt x="2170285" y="200660"/>
                    <a:pt x="2123422" y="132461"/>
                  </a:cubicBezTo>
                  <a:cubicBezTo>
                    <a:pt x="2063986" y="45720"/>
                    <a:pt x="1933938" y="19050"/>
                    <a:pt x="1806049" y="36703"/>
                  </a:cubicBezTo>
                  <a:cubicBezTo>
                    <a:pt x="1696322" y="51816"/>
                    <a:pt x="1668381" y="86233"/>
                    <a:pt x="1602976" y="179832"/>
                  </a:cubicBezTo>
                  <a:cubicBezTo>
                    <a:pt x="1552049" y="252603"/>
                    <a:pt x="1514076" y="403225"/>
                    <a:pt x="1514076" y="510032"/>
                  </a:cubicBezTo>
                  <a:cubicBezTo>
                    <a:pt x="1514076" y="372364"/>
                    <a:pt x="1530078" y="197739"/>
                    <a:pt x="1450576" y="116713"/>
                  </a:cubicBezTo>
                  <a:cubicBezTo>
                    <a:pt x="1389235" y="54102"/>
                    <a:pt x="1202114" y="68326"/>
                    <a:pt x="1067816" y="68326"/>
                  </a:cubicBezTo>
                  <a:cubicBezTo>
                    <a:pt x="994156" y="68326"/>
                    <a:pt x="883285" y="53340"/>
                    <a:pt x="826643" y="100965"/>
                  </a:cubicBezTo>
                  <a:cubicBezTo>
                    <a:pt x="732028" y="180340"/>
                    <a:pt x="712343" y="357632"/>
                    <a:pt x="712343" y="510032"/>
                  </a:cubicBezTo>
                  <a:cubicBezTo>
                    <a:pt x="712343" y="370332"/>
                    <a:pt x="695833" y="186309"/>
                    <a:pt x="623443" y="100965"/>
                  </a:cubicBezTo>
                  <a:cubicBezTo>
                    <a:pt x="569341" y="37211"/>
                    <a:pt x="475742" y="0"/>
                    <a:pt x="432308" y="0"/>
                  </a:cubicBezTo>
                  <a:cubicBezTo>
                    <a:pt x="331216" y="0"/>
                    <a:pt x="169799" y="59563"/>
                    <a:pt x="102870" y="132461"/>
                  </a:cubicBezTo>
                  <a:cubicBezTo>
                    <a:pt x="39878" y="201168"/>
                    <a:pt x="52070" y="305943"/>
                    <a:pt x="26670" y="446913"/>
                  </a:cubicBezTo>
                  <a:lnTo>
                    <a:pt x="13970" y="730885"/>
                  </a:lnTo>
                  <a:lnTo>
                    <a:pt x="1270" y="858139"/>
                  </a:lnTo>
                  <a:lnTo>
                    <a:pt x="1270" y="903478"/>
                  </a:lnTo>
                  <a:lnTo>
                    <a:pt x="0" y="1009142"/>
                  </a:lnTo>
                  <a:cubicBezTo>
                    <a:pt x="0" y="1009142"/>
                    <a:pt x="12700" y="1226820"/>
                    <a:pt x="25654" y="1410081"/>
                  </a:cubicBezTo>
                  <a:cubicBezTo>
                    <a:pt x="31369" y="1491742"/>
                    <a:pt x="90170" y="1621790"/>
                    <a:pt x="177546" y="1703070"/>
                  </a:cubicBezTo>
                  <a:cubicBezTo>
                    <a:pt x="286385" y="1804289"/>
                    <a:pt x="433959" y="1894840"/>
                    <a:pt x="673354" y="1877314"/>
                  </a:cubicBezTo>
                  <a:cubicBezTo>
                    <a:pt x="1265948" y="1839341"/>
                    <a:pt x="1449687" y="1877314"/>
                    <a:pt x="1682224" y="1847088"/>
                  </a:cubicBezTo>
                  <a:cubicBezTo>
                    <a:pt x="1905617" y="1818005"/>
                    <a:pt x="2082782" y="1683893"/>
                    <a:pt x="2121771" y="1457198"/>
                  </a:cubicBezTo>
                  <a:cubicBezTo>
                    <a:pt x="2160760" y="1230503"/>
                    <a:pt x="2186160" y="1025398"/>
                    <a:pt x="2186160" y="1025398"/>
                  </a:cubicBezTo>
                  <a:lnTo>
                    <a:pt x="2186795" y="938657"/>
                  </a:lnTo>
                  <a:lnTo>
                    <a:pt x="2186795" y="730885"/>
                  </a:lnTo>
                  <a:lnTo>
                    <a:pt x="2174095" y="478409"/>
                  </a:lnTo>
                  <a:close/>
                </a:path>
              </a:pathLst>
            </a:custGeom>
            <a:solidFill>
              <a:srgbClr val="BEE1D3"/>
            </a:solidFill>
          </p:spPr>
        </p:sp>
      </p:grpSp>
      <p:sp>
        <p:nvSpPr>
          <p:cNvPr id="8" name="Freeform 8"/>
          <p:cNvSpPr/>
          <p:nvPr/>
        </p:nvSpPr>
        <p:spPr>
          <a:xfrm>
            <a:off x="-1790499" y="3655541"/>
            <a:ext cx="10512816" cy="11205521"/>
          </a:xfrm>
          <a:custGeom>
            <a:avLst/>
            <a:gdLst/>
            <a:ahLst/>
            <a:cxnLst/>
            <a:rect l="l" t="t" r="r" b="b"/>
            <a:pathLst>
              <a:path w="10512816" h="11205521">
                <a:moveTo>
                  <a:pt x="0" y="0"/>
                </a:moveTo>
                <a:lnTo>
                  <a:pt x="10512816" y="0"/>
                </a:lnTo>
                <a:lnTo>
                  <a:pt x="10512816" y="11205520"/>
                </a:lnTo>
                <a:lnTo>
                  <a:pt x="0" y="112055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 rot="-2256980">
            <a:off x="3225988" y="-2782491"/>
            <a:ext cx="3544083" cy="3046219"/>
            <a:chOff x="0" y="0"/>
            <a:chExt cx="2186795" cy="1879600"/>
          </a:xfrm>
        </p:grpSpPr>
        <p:sp>
          <p:nvSpPr>
            <p:cNvPr id="10" name="Freeform 10"/>
            <p:cNvSpPr/>
            <p:nvPr/>
          </p:nvSpPr>
          <p:spPr>
            <a:xfrm>
              <a:off x="-127" y="127"/>
              <a:ext cx="2186796" cy="1894840"/>
            </a:xfrm>
            <a:custGeom>
              <a:avLst/>
              <a:gdLst/>
              <a:ahLst/>
              <a:cxnLst/>
              <a:rect l="l" t="t" r="r" b="b"/>
              <a:pathLst>
                <a:path w="2186796" h="1894840">
                  <a:moveTo>
                    <a:pt x="2174222" y="478409"/>
                  </a:moveTo>
                  <a:cubicBezTo>
                    <a:pt x="2157458" y="339471"/>
                    <a:pt x="2170285" y="200660"/>
                    <a:pt x="2123422" y="132461"/>
                  </a:cubicBezTo>
                  <a:cubicBezTo>
                    <a:pt x="2063986" y="45720"/>
                    <a:pt x="1933938" y="19050"/>
                    <a:pt x="1806049" y="36703"/>
                  </a:cubicBezTo>
                  <a:cubicBezTo>
                    <a:pt x="1696322" y="51816"/>
                    <a:pt x="1668381" y="86233"/>
                    <a:pt x="1602976" y="179832"/>
                  </a:cubicBezTo>
                  <a:cubicBezTo>
                    <a:pt x="1552049" y="252603"/>
                    <a:pt x="1514076" y="403225"/>
                    <a:pt x="1514076" y="510032"/>
                  </a:cubicBezTo>
                  <a:cubicBezTo>
                    <a:pt x="1514076" y="372364"/>
                    <a:pt x="1530078" y="197739"/>
                    <a:pt x="1450576" y="116713"/>
                  </a:cubicBezTo>
                  <a:cubicBezTo>
                    <a:pt x="1389235" y="54102"/>
                    <a:pt x="1202114" y="68326"/>
                    <a:pt x="1067816" y="68326"/>
                  </a:cubicBezTo>
                  <a:cubicBezTo>
                    <a:pt x="994156" y="68326"/>
                    <a:pt x="883285" y="53340"/>
                    <a:pt x="826643" y="100965"/>
                  </a:cubicBezTo>
                  <a:cubicBezTo>
                    <a:pt x="732028" y="180340"/>
                    <a:pt x="712343" y="357632"/>
                    <a:pt x="712343" y="510032"/>
                  </a:cubicBezTo>
                  <a:cubicBezTo>
                    <a:pt x="712343" y="370332"/>
                    <a:pt x="695833" y="186309"/>
                    <a:pt x="623443" y="100965"/>
                  </a:cubicBezTo>
                  <a:cubicBezTo>
                    <a:pt x="569341" y="37211"/>
                    <a:pt x="475742" y="0"/>
                    <a:pt x="432308" y="0"/>
                  </a:cubicBezTo>
                  <a:cubicBezTo>
                    <a:pt x="331216" y="0"/>
                    <a:pt x="169799" y="59563"/>
                    <a:pt x="102870" y="132461"/>
                  </a:cubicBezTo>
                  <a:cubicBezTo>
                    <a:pt x="39878" y="201168"/>
                    <a:pt x="52070" y="305943"/>
                    <a:pt x="26670" y="446913"/>
                  </a:cubicBezTo>
                  <a:lnTo>
                    <a:pt x="13970" y="730885"/>
                  </a:lnTo>
                  <a:lnTo>
                    <a:pt x="1270" y="858139"/>
                  </a:lnTo>
                  <a:lnTo>
                    <a:pt x="1270" y="903478"/>
                  </a:lnTo>
                  <a:lnTo>
                    <a:pt x="0" y="1009142"/>
                  </a:lnTo>
                  <a:cubicBezTo>
                    <a:pt x="0" y="1009142"/>
                    <a:pt x="12700" y="1226820"/>
                    <a:pt x="25654" y="1410081"/>
                  </a:cubicBezTo>
                  <a:cubicBezTo>
                    <a:pt x="31369" y="1491742"/>
                    <a:pt x="90170" y="1621790"/>
                    <a:pt x="177546" y="1703070"/>
                  </a:cubicBezTo>
                  <a:cubicBezTo>
                    <a:pt x="286385" y="1804289"/>
                    <a:pt x="433959" y="1894840"/>
                    <a:pt x="673354" y="1877314"/>
                  </a:cubicBezTo>
                  <a:cubicBezTo>
                    <a:pt x="1265948" y="1839341"/>
                    <a:pt x="1449687" y="1877314"/>
                    <a:pt x="1682224" y="1847088"/>
                  </a:cubicBezTo>
                  <a:cubicBezTo>
                    <a:pt x="1905617" y="1818005"/>
                    <a:pt x="2082782" y="1683893"/>
                    <a:pt x="2121771" y="1457198"/>
                  </a:cubicBezTo>
                  <a:cubicBezTo>
                    <a:pt x="2160760" y="1230503"/>
                    <a:pt x="2186160" y="1025398"/>
                    <a:pt x="2186160" y="1025398"/>
                  </a:cubicBezTo>
                  <a:lnTo>
                    <a:pt x="2186795" y="938657"/>
                  </a:lnTo>
                  <a:lnTo>
                    <a:pt x="2186795" y="730885"/>
                  </a:lnTo>
                  <a:lnTo>
                    <a:pt x="2174095" y="478409"/>
                  </a:lnTo>
                  <a:close/>
                </a:path>
              </a:pathLst>
            </a:custGeom>
            <a:solidFill>
              <a:srgbClr val="BEE1D3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630374" y="1697565"/>
            <a:ext cx="2146839" cy="1866571"/>
            <a:chOff x="0" y="0"/>
            <a:chExt cx="2862450" cy="2488761"/>
          </a:xfrm>
        </p:grpSpPr>
        <p:sp>
          <p:nvSpPr>
            <p:cNvPr id="12" name="Freeform 12"/>
            <p:cNvSpPr/>
            <p:nvPr/>
          </p:nvSpPr>
          <p:spPr>
            <a:xfrm rot="1396672">
              <a:off x="1552369" y="604330"/>
              <a:ext cx="1003625" cy="1757657"/>
            </a:xfrm>
            <a:custGeom>
              <a:avLst/>
              <a:gdLst/>
              <a:ahLst/>
              <a:cxnLst/>
              <a:rect l="l" t="t" r="r" b="b"/>
              <a:pathLst>
                <a:path w="1003625" h="1757657">
                  <a:moveTo>
                    <a:pt x="0" y="0"/>
                  </a:moveTo>
                  <a:lnTo>
                    <a:pt x="1003625" y="0"/>
                  </a:lnTo>
                  <a:lnTo>
                    <a:pt x="1003625" y="1757656"/>
                  </a:lnTo>
                  <a:lnTo>
                    <a:pt x="0" y="17576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 rot="-1067495">
              <a:off x="244531" y="111301"/>
              <a:ext cx="1003625" cy="1757657"/>
            </a:xfrm>
            <a:custGeom>
              <a:avLst/>
              <a:gdLst/>
              <a:ahLst/>
              <a:cxnLst/>
              <a:rect l="l" t="t" r="r" b="b"/>
              <a:pathLst>
                <a:path w="1003625" h="1757657">
                  <a:moveTo>
                    <a:pt x="0" y="0"/>
                  </a:moveTo>
                  <a:lnTo>
                    <a:pt x="1003625" y="0"/>
                  </a:lnTo>
                  <a:lnTo>
                    <a:pt x="1003625" y="1757656"/>
                  </a:lnTo>
                  <a:lnTo>
                    <a:pt x="0" y="17576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4" name="Freeform 14"/>
          <p:cNvSpPr/>
          <p:nvPr/>
        </p:nvSpPr>
        <p:spPr>
          <a:xfrm rot="1803995">
            <a:off x="8666307" y="1049505"/>
            <a:ext cx="1312831" cy="1296123"/>
          </a:xfrm>
          <a:custGeom>
            <a:avLst/>
            <a:gdLst/>
            <a:ahLst/>
            <a:cxnLst/>
            <a:rect l="l" t="t" r="r" b="b"/>
            <a:pathLst>
              <a:path w="1312831" h="1296123">
                <a:moveTo>
                  <a:pt x="0" y="0"/>
                </a:moveTo>
                <a:lnTo>
                  <a:pt x="1312831" y="0"/>
                </a:lnTo>
                <a:lnTo>
                  <a:pt x="1312831" y="1296122"/>
                </a:lnTo>
                <a:lnTo>
                  <a:pt x="0" y="12961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3115748">
            <a:off x="15726615" y="7492875"/>
            <a:ext cx="998619" cy="1843088"/>
          </a:xfrm>
          <a:custGeom>
            <a:avLst/>
            <a:gdLst/>
            <a:ahLst/>
            <a:cxnLst/>
            <a:rect l="l" t="t" r="r" b="b"/>
            <a:pathLst>
              <a:path w="998619" h="1843088">
                <a:moveTo>
                  <a:pt x="0" y="0"/>
                </a:moveTo>
                <a:lnTo>
                  <a:pt x="998619" y="0"/>
                </a:lnTo>
                <a:lnTo>
                  <a:pt x="998619" y="1843088"/>
                </a:lnTo>
                <a:lnTo>
                  <a:pt x="0" y="18430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1783907" y="6616100"/>
            <a:ext cx="2399936" cy="2222941"/>
          </a:xfrm>
          <a:custGeom>
            <a:avLst/>
            <a:gdLst/>
            <a:ahLst/>
            <a:cxnLst/>
            <a:rect l="l" t="t" r="r" b="b"/>
            <a:pathLst>
              <a:path w="2399936" h="2222941">
                <a:moveTo>
                  <a:pt x="0" y="0"/>
                </a:moveTo>
                <a:lnTo>
                  <a:pt x="2399937" y="0"/>
                </a:lnTo>
                <a:lnTo>
                  <a:pt x="2399937" y="2222941"/>
                </a:lnTo>
                <a:lnTo>
                  <a:pt x="0" y="222294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8429948" y="2835731"/>
            <a:ext cx="8719077" cy="3590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16"/>
              </a:lnSpc>
            </a:pPr>
            <a:r>
              <a:rPr lang="en-US" sz="11680" b="1">
                <a:solidFill>
                  <a:srgbClr val="FFFFFF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Atelier Badge</a:t>
            </a:r>
          </a:p>
        </p:txBody>
      </p:sp>
    </p:spTree>
  </p:cSld>
  <p:clrMapOvr>
    <a:masterClrMapping/>
  </p:clrMapOvr>
  <p:transition spd="slow">
    <p:push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32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189560" y="-1740681"/>
            <a:ext cx="10581672" cy="12147811"/>
            <a:chOff x="0" y="1763318"/>
            <a:chExt cx="2708402" cy="2558206"/>
          </a:xfrm>
        </p:grpSpPr>
        <p:sp>
          <p:nvSpPr>
            <p:cNvPr id="3" name="Freeform 3">
              <a:hlinkClick r:id="rId2" tooltip="https://www.keamk.com"/>
            </p:cNvPr>
            <p:cNvSpPr/>
            <p:nvPr/>
          </p:nvSpPr>
          <p:spPr>
            <a:xfrm>
              <a:off x="0" y="1763318"/>
              <a:ext cx="2708402" cy="2558206"/>
            </a:xfrm>
            <a:custGeom>
              <a:avLst/>
              <a:gdLst/>
              <a:ahLst/>
              <a:cxnLst/>
              <a:rect l="l" t="t" r="r" b="b"/>
              <a:pathLst>
                <a:path w="3806190" h="4321524">
                  <a:moveTo>
                    <a:pt x="3793490" y="364363"/>
                  </a:moveTo>
                  <a:cubicBezTo>
                    <a:pt x="3755390" y="110363"/>
                    <a:pt x="3653790" y="8763"/>
                    <a:pt x="3425190" y="34163"/>
                  </a:cubicBezTo>
                  <a:cubicBezTo>
                    <a:pt x="3229991" y="55880"/>
                    <a:pt x="3069590" y="193421"/>
                    <a:pt x="3069590" y="389763"/>
                  </a:cubicBezTo>
                  <a:cubicBezTo>
                    <a:pt x="3069590" y="193421"/>
                    <a:pt x="2910332" y="34163"/>
                    <a:pt x="2713990" y="34163"/>
                  </a:cubicBezTo>
                  <a:cubicBezTo>
                    <a:pt x="2517648" y="34163"/>
                    <a:pt x="2358390" y="193421"/>
                    <a:pt x="2358390" y="389763"/>
                  </a:cubicBezTo>
                  <a:cubicBezTo>
                    <a:pt x="2358390" y="201295"/>
                    <a:pt x="2288159" y="30861"/>
                    <a:pt x="2091690" y="17399"/>
                  </a:cubicBezTo>
                  <a:lnTo>
                    <a:pt x="2091690" y="16383"/>
                  </a:lnTo>
                  <a:cubicBezTo>
                    <a:pt x="2091690" y="16383"/>
                    <a:pt x="2051431" y="12573"/>
                    <a:pt x="2051431" y="12573"/>
                  </a:cubicBezTo>
                  <a:lnTo>
                    <a:pt x="1828800" y="12573"/>
                  </a:lnTo>
                  <a:cubicBezTo>
                    <a:pt x="1812290" y="11811"/>
                    <a:pt x="1795399" y="11811"/>
                    <a:pt x="1778000" y="12573"/>
                  </a:cubicBezTo>
                  <a:cubicBezTo>
                    <a:pt x="1581785" y="21717"/>
                    <a:pt x="1422400" y="171831"/>
                    <a:pt x="1422400" y="368173"/>
                  </a:cubicBezTo>
                  <a:cubicBezTo>
                    <a:pt x="1422400" y="171831"/>
                    <a:pt x="1263142" y="12573"/>
                    <a:pt x="1066800" y="12573"/>
                  </a:cubicBezTo>
                  <a:cubicBezTo>
                    <a:pt x="870458" y="12573"/>
                    <a:pt x="711200" y="171831"/>
                    <a:pt x="711200" y="368173"/>
                  </a:cubicBezTo>
                  <a:cubicBezTo>
                    <a:pt x="711200" y="171958"/>
                    <a:pt x="520700" y="0"/>
                    <a:pt x="419100" y="0"/>
                  </a:cubicBezTo>
                  <a:cubicBezTo>
                    <a:pt x="222758" y="0"/>
                    <a:pt x="88900" y="127000"/>
                    <a:pt x="25400" y="317500"/>
                  </a:cubicBezTo>
                  <a:lnTo>
                    <a:pt x="0" y="546100"/>
                  </a:lnTo>
                  <a:lnTo>
                    <a:pt x="0" y="3715861"/>
                  </a:lnTo>
                  <a:lnTo>
                    <a:pt x="12700" y="3906361"/>
                  </a:lnTo>
                  <a:cubicBezTo>
                    <a:pt x="63500" y="4122261"/>
                    <a:pt x="164592" y="4307808"/>
                    <a:pt x="355600" y="4261961"/>
                  </a:cubicBezTo>
                  <a:cubicBezTo>
                    <a:pt x="673100" y="4185761"/>
                    <a:pt x="711200" y="4090003"/>
                    <a:pt x="711200" y="3893661"/>
                  </a:cubicBezTo>
                  <a:cubicBezTo>
                    <a:pt x="711200" y="4090003"/>
                    <a:pt x="870458" y="4249261"/>
                    <a:pt x="1066800" y="4249261"/>
                  </a:cubicBezTo>
                  <a:cubicBezTo>
                    <a:pt x="1263142" y="4249261"/>
                    <a:pt x="1422400" y="4090003"/>
                    <a:pt x="1422400" y="3893661"/>
                  </a:cubicBezTo>
                  <a:cubicBezTo>
                    <a:pt x="1422400" y="4090003"/>
                    <a:pt x="1460500" y="4300061"/>
                    <a:pt x="1752600" y="4287361"/>
                  </a:cubicBezTo>
                  <a:cubicBezTo>
                    <a:pt x="1756918" y="4287234"/>
                    <a:pt x="1761109" y="4286726"/>
                    <a:pt x="1765300" y="4286345"/>
                  </a:cubicBezTo>
                  <a:lnTo>
                    <a:pt x="1765300" y="4287869"/>
                  </a:lnTo>
                  <a:cubicBezTo>
                    <a:pt x="1765300" y="4287869"/>
                    <a:pt x="1875790" y="4287869"/>
                    <a:pt x="1875790" y="4287869"/>
                  </a:cubicBezTo>
                  <a:lnTo>
                    <a:pt x="1990090" y="4291171"/>
                  </a:lnTo>
                  <a:lnTo>
                    <a:pt x="1990090" y="4290790"/>
                  </a:lnTo>
                  <a:cubicBezTo>
                    <a:pt x="1994154" y="4290917"/>
                    <a:pt x="1998218" y="4291171"/>
                    <a:pt x="2002790" y="4291171"/>
                  </a:cubicBezTo>
                  <a:cubicBezTo>
                    <a:pt x="2256790" y="4291171"/>
                    <a:pt x="2358390" y="4111593"/>
                    <a:pt x="2358390" y="3915124"/>
                  </a:cubicBezTo>
                  <a:cubicBezTo>
                    <a:pt x="2358390" y="4111466"/>
                    <a:pt x="2517648" y="4270724"/>
                    <a:pt x="2713990" y="4270724"/>
                  </a:cubicBezTo>
                  <a:cubicBezTo>
                    <a:pt x="2910332" y="4270724"/>
                    <a:pt x="3069590" y="4111466"/>
                    <a:pt x="3069590" y="3915124"/>
                  </a:cubicBezTo>
                  <a:cubicBezTo>
                    <a:pt x="3069590" y="4111466"/>
                    <a:pt x="3107690" y="4321524"/>
                    <a:pt x="3399790" y="4308824"/>
                  </a:cubicBezTo>
                  <a:cubicBezTo>
                    <a:pt x="3596005" y="4300315"/>
                    <a:pt x="3734181" y="4190333"/>
                    <a:pt x="3768090" y="4054824"/>
                  </a:cubicBezTo>
                  <a:cubicBezTo>
                    <a:pt x="3806190" y="3902424"/>
                    <a:pt x="3806190" y="3750024"/>
                    <a:pt x="3806190" y="3750024"/>
                  </a:cubicBezTo>
                  <a:lnTo>
                    <a:pt x="3806190" y="567563"/>
                  </a:lnTo>
                  <a:lnTo>
                    <a:pt x="3793490" y="364363"/>
                  </a:lnTo>
                  <a:close/>
                </a:path>
              </a:pathLst>
            </a:custGeom>
            <a:solidFill>
              <a:srgbClr val="F8F8F8"/>
            </a:solidFill>
          </p:spPr>
        </p:sp>
      </p:grpSp>
      <p:sp>
        <p:nvSpPr>
          <p:cNvPr id="4" name="Freeform 4"/>
          <p:cNvSpPr/>
          <p:nvPr/>
        </p:nvSpPr>
        <p:spPr>
          <a:xfrm flipH="1">
            <a:off x="9429749" y="4636542"/>
            <a:ext cx="9225659" cy="11300917"/>
          </a:xfrm>
          <a:custGeom>
            <a:avLst/>
            <a:gdLst/>
            <a:ahLst/>
            <a:cxnLst/>
            <a:rect l="l" t="t" r="r" b="b"/>
            <a:pathLst>
              <a:path w="9225658" h="11300917">
                <a:moveTo>
                  <a:pt x="9225658" y="0"/>
                </a:moveTo>
                <a:lnTo>
                  <a:pt x="0" y="0"/>
                </a:lnTo>
                <a:lnTo>
                  <a:pt x="0" y="11300918"/>
                </a:lnTo>
                <a:lnTo>
                  <a:pt x="9225658" y="11300918"/>
                </a:lnTo>
                <a:lnTo>
                  <a:pt x="9225658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36721" y="1165626"/>
            <a:ext cx="582743" cy="575325"/>
          </a:xfrm>
          <a:custGeom>
            <a:avLst/>
            <a:gdLst/>
            <a:ahLst/>
            <a:cxnLst/>
            <a:rect l="l" t="t" r="r" b="b"/>
            <a:pathLst>
              <a:path w="582742" h="575325">
                <a:moveTo>
                  <a:pt x="0" y="0"/>
                </a:moveTo>
                <a:lnTo>
                  <a:pt x="582742" y="0"/>
                </a:lnTo>
                <a:lnTo>
                  <a:pt x="582742" y="575325"/>
                </a:lnTo>
                <a:lnTo>
                  <a:pt x="0" y="5753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386206" y="1165626"/>
            <a:ext cx="582743" cy="575325"/>
          </a:xfrm>
          <a:custGeom>
            <a:avLst/>
            <a:gdLst/>
            <a:ahLst/>
            <a:cxnLst/>
            <a:rect l="l" t="t" r="r" b="b"/>
            <a:pathLst>
              <a:path w="582742" h="575325">
                <a:moveTo>
                  <a:pt x="0" y="0"/>
                </a:moveTo>
                <a:lnTo>
                  <a:pt x="582742" y="0"/>
                </a:lnTo>
                <a:lnTo>
                  <a:pt x="582742" y="575325"/>
                </a:lnTo>
                <a:lnTo>
                  <a:pt x="0" y="5753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1110312" y="1028701"/>
            <a:ext cx="6366321" cy="3358684"/>
            <a:chOff x="0" y="0"/>
            <a:chExt cx="5720698" cy="3018072"/>
          </a:xfrm>
        </p:grpSpPr>
        <p:sp>
          <p:nvSpPr>
            <p:cNvPr id="8" name="Freeform 8"/>
            <p:cNvSpPr/>
            <p:nvPr/>
          </p:nvSpPr>
          <p:spPr>
            <a:xfrm>
              <a:off x="-10795" y="-1905"/>
              <a:ext cx="5731366" cy="3019850"/>
            </a:xfrm>
            <a:custGeom>
              <a:avLst/>
              <a:gdLst/>
              <a:ahLst/>
              <a:cxnLst/>
              <a:rect l="l" t="t" r="r" b="b"/>
              <a:pathLst>
                <a:path w="5731366" h="3019850">
                  <a:moveTo>
                    <a:pt x="5715237" y="186309"/>
                  </a:moveTo>
                  <a:cubicBezTo>
                    <a:pt x="5714856" y="125349"/>
                    <a:pt x="5724254" y="8509"/>
                    <a:pt x="5724254" y="8509"/>
                  </a:cubicBezTo>
                  <a:lnTo>
                    <a:pt x="5579347" y="6223"/>
                  </a:lnTo>
                  <a:lnTo>
                    <a:pt x="5373861" y="16002"/>
                  </a:lnTo>
                  <a:cubicBezTo>
                    <a:pt x="5373861" y="16002"/>
                    <a:pt x="5040232" y="0"/>
                    <a:pt x="5008355" y="14986"/>
                  </a:cubicBezTo>
                  <a:cubicBezTo>
                    <a:pt x="4976351" y="29972"/>
                    <a:pt x="4910438" y="6223"/>
                    <a:pt x="4910438" y="6223"/>
                  </a:cubicBezTo>
                  <a:lnTo>
                    <a:pt x="931164" y="4318"/>
                  </a:lnTo>
                  <a:lnTo>
                    <a:pt x="640207" y="3556"/>
                  </a:lnTo>
                  <a:lnTo>
                    <a:pt x="413258" y="11430"/>
                  </a:lnTo>
                  <a:lnTo>
                    <a:pt x="149479" y="10668"/>
                  </a:lnTo>
                  <a:lnTo>
                    <a:pt x="49403" y="1905"/>
                  </a:lnTo>
                  <a:cubicBezTo>
                    <a:pt x="33528" y="1905"/>
                    <a:pt x="20701" y="14605"/>
                    <a:pt x="20701" y="30480"/>
                  </a:cubicBezTo>
                  <a:lnTo>
                    <a:pt x="36957" y="275590"/>
                  </a:lnTo>
                  <a:lnTo>
                    <a:pt x="19177" y="546989"/>
                  </a:lnTo>
                  <a:lnTo>
                    <a:pt x="17018" y="2374182"/>
                  </a:lnTo>
                  <a:lnTo>
                    <a:pt x="25019" y="2552998"/>
                  </a:lnTo>
                  <a:cubicBezTo>
                    <a:pt x="25019" y="2552998"/>
                    <a:pt x="0" y="2594146"/>
                    <a:pt x="16002" y="2754166"/>
                  </a:cubicBezTo>
                  <a:cubicBezTo>
                    <a:pt x="32004" y="2914186"/>
                    <a:pt x="49276" y="3009436"/>
                    <a:pt x="49276" y="3009436"/>
                  </a:cubicBezTo>
                  <a:lnTo>
                    <a:pt x="132842" y="3009690"/>
                  </a:lnTo>
                  <a:lnTo>
                    <a:pt x="305562" y="2993180"/>
                  </a:lnTo>
                  <a:lnTo>
                    <a:pt x="532511" y="3010706"/>
                  </a:lnTo>
                  <a:lnTo>
                    <a:pt x="771144" y="3019850"/>
                  </a:lnTo>
                  <a:lnTo>
                    <a:pt x="906526" y="2994704"/>
                  </a:lnTo>
                  <a:lnTo>
                    <a:pt x="1008761" y="3011976"/>
                  </a:lnTo>
                  <a:lnTo>
                    <a:pt x="4975208" y="3013881"/>
                  </a:lnTo>
                  <a:lnTo>
                    <a:pt x="5218159" y="3014516"/>
                  </a:lnTo>
                  <a:lnTo>
                    <a:pt x="5455014" y="3004864"/>
                  </a:lnTo>
                  <a:lnTo>
                    <a:pt x="5641323" y="3015659"/>
                  </a:lnTo>
                  <a:lnTo>
                    <a:pt x="5718793" y="3015913"/>
                  </a:lnTo>
                  <a:lnTo>
                    <a:pt x="5719174" y="2867958"/>
                  </a:lnTo>
                  <a:lnTo>
                    <a:pt x="5719428" y="2754293"/>
                  </a:lnTo>
                  <a:lnTo>
                    <a:pt x="5711554" y="2548807"/>
                  </a:lnTo>
                  <a:lnTo>
                    <a:pt x="5720444" y="2380659"/>
                  </a:lnTo>
                  <a:lnTo>
                    <a:pt x="5722222" y="671576"/>
                  </a:lnTo>
                  <a:lnTo>
                    <a:pt x="5731366" y="424561"/>
                  </a:lnTo>
                  <a:cubicBezTo>
                    <a:pt x="5731366" y="424561"/>
                    <a:pt x="5715364" y="247015"/>
                    <a:pt x="5714983" y="186055"/>
                  </a:cubicBezTo>
                  <a:close/>
                </a:path>
              </a:pathLst>
            </a:custGeom>
            <a:solidFill>
              <a:srgbClr val="BEE1D3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1763470" y="3975602"/>
            <a:ext cx="4619530" cy="45719"/>
            <a:chOff x="219710" y="191770"/>
            <a:chExt cx="3019198" cy="90545"/>
          </a:xfrm>
        </p:grpSpPr>
        <p:sp>
          <p:nvSpPr>
            <p:cNvPr id="10" name="Freeform 10"/>
            <p:cNvSpPr/>
            <p:nvPr/>
          </p:nvSpPr>
          <p:spPr>
            <a:xfrm>
              <a:off x="219710" y="191770"/>
              <a:ext cx="3019198" cy="90545"/>
            </a:xfrm>
            <a:custGeom>
              <a:avLst/>
              <a:gdLst/>
              <a:ahLst/>
              <a:cxnLst/>
              <a:rect l="l" t="t" r="r" b="b"/>
              <a:pathLst>
                <a:path w="10913259" h="125730">
                  <a:moveTo>
                    <a:pt x="67310" y="26670"/>
                  </a:moveTo>
                  <a:lnTo>
                    <a:pt x="435610" y="2540"/>
                  </a:lnTo>
                  <a:lnTo>
                    <a:pt x="435610" y="54610"/>
                  </a:lnTo>
                  <a:lnTo>
                    <a:pt x="435610" y="123190"/>
                  </a:lnTo>
                  <a:lnTo>
                    <a:pt x="417830" y="123190"/>
                  </a:lnTo>
                  <a:lnTo>
                    <a:pt x="377190" y="119380"/>
                  </a:lnTo>
                  <a:lnTo>
                    <a:pt x="323850" y="124460"/>
                  </a:lnTo>
                  <a:lnTo>
                    <a:pt x="269240" y="124460"/>
                  </a:lnTo>
                  <a:lnTo>
                    <a:pt x="110490" y="123190"/>
                  </a:lnTo>
                  <a:lnTo>
                    <a:pt x="87630" y="115570"/>
                  </a:lnTo>
                  <a:lnTo>
                    <a:pt x="54610" y="125730"/>
                  </a:lnTo>
                  <a:lnTo>
                    <a:pt x="0" y="121920"/>
                  </a:lnTo>
                  <a:lnTo>
                    <a:pt x="0" y="26670"/>
                  </a:lnTo>
                  <a:lnTo>
                    <a:pt x="67310" y="26670"/>
                  </a:lnTo>
                  <a:close/>
                  <a:moveTo>
                    <a:pt x="1271738" y="24130"/>
                  </a:moveTo>
                  <a:lnTo>
                    <a:pt x="1271738" y="106680"/>
                  </a:lnTo>
                  <a:lnTo>
                    <a:pt x="2444815" y="107950"/>
                  </a:lnTo>
                  <a:lnTo>
                    <a:pt x="2687520" y="107950"/>
                  </a:lnTo>
                  <a:lnTo>
                    <a:pt x="2924447" y="102870"/>
                  </a:lnTo>
                  <a:lnTo>
                    <a:pt x="3184488" y="120650"/>
                  </a:lnTo>
                  <a:lnTo>
                    <a:pt x="3184488" y="52070"/>
                  </a:lnTo>
                  <a:lnTo>
                    <a:pt x="3184488" y="25400"/>
                  </a:lnTo>
                  <a:lnTo>
                    <a:pt x="1566452" y="24130"/>
                  </a:lnTo>
                  <a:cubicBezTo>
                    <a:pt x="1560673" y="24130"/>
                    <a:pt x="1271738" y="24130"/>
                    <a:pt x="1271738" y="24130"/>
                  </a:cubicBezTo>
                  <a:close/>
                  <a:moveTo>
                    <a:pt x="9257904" y="11430"/>
                  </a:moveTo>
                  <a:lnTo>
                    <a:pt x="9159666" y="3810"/>
                  </a:lnTo>
                  <a:lnTo>
                    <a:pt x="8477779" y="2540"/>
                  </a:lnTo>
                  <a:lnTo>
                    <a:pt x="8240852" y="2540"/>
                  </a:lnTo>
                  <a:lnTo>
                    <a:pt x="8009704" y="7620"/>
                  </a:lnTo>
                  <a:lnTo>
                    <a:pt x="7830565" y="2540"/>
                  </a:lnTo>
                  <a:lnTo>
                    <a:pt x="7749662" y="2540"/>
                  </a:lnTo>
                  <a:lnTo>
                    <a:pt x="7749662" y="71120"/>
                  </a:lnTo>
                  <a:lnTo>
                    <a:pt x="7749662" y="123190"/>
                  </a:lnTo>
                  <a:lnTo>
                    <a:pt x="9333026" y="99060"/>
                  </a:lnTo>
                  <a:lnTo>
                    <a:pt x="9621961" y="99060"/>
                  </a:lnTo>
                  <a:lnTo>
                    <a:pt x="9621961" y="3810"/>
                  </a:lnTo>
                  <a:lnTo>
                    <a:pt x="9390813" y="0"/>
                  </a:lnTo>
                  <a:lnTo>
                    <a:pt x="9257904" y="11430"/>
                  </a:lnTo>
                  <a:close/>
                  <a:moveTo>
                    <a:pt x="6004495" y="26670"/>
                  </a:moveTo>
                  <a:lnTo>
                    <a:pt x="5039452" y="17780"/>
                  </a:lnTo>
                  <a:lnTo>
                    <a:pt x="4819861" y="22860"/>
                  </a:lnTo>
                  <a:lnTo>
                    <a:pt x="4577156" y="73660"/>
                  </a:lnTo>
                  <a:lnTo>
                    <a:pt x="4577156" y="100330"/>
                  </a:lnTo>
                  <a:lnTo>
                    <a:pt x="6079618" y="101600"/>
                  </a:lnTo>
                  <a:lnTo>
                    <a:pt x="6351217" y="101600"/>
                  </a:lnTo>
                  <a:lnTo>
                    <a:pt x="6351217" y="19050"/>
                  </a:lnTo>
                  <a:lnTo>
                    <a:pt x="6131626" y="15240"/>
                  </a:lnTo>
                  <a:lnTo>
                    <a:pt x="6004495" y="26670"/>
                  </a:lnTo>
                  <a:close/>
                  <a:moveTo>
                    <a:pt x="10557659" y="0"/>
                  </a:moveTo>
                  <a:lnTo>
                    <a:pt x="10492889" y="0"/>
                  </a:lnTo>
                  <a:lnTo>
                    <a:pt x="10492889" y="82550"/>
                  </a:lnTo>
                  <a:lnTo>
                    <a:pt x="10544959" y="86360"/>
                  </a:lnTo>
                  <a:lnTo>
                    <a:pt x="10574169" y="74930"/>
                  </a:lnTo>
                  <a:lnTo>
                    <a:pt x="10597030" y="82550"/>
                  </a:lnTo>
                  <a:lnTo>
                    <a:pt x="10750699" y="83820"/>
                  </a:lnTo>
                  <a:lnTo>
                    <a:pt x="10804040" y="83820"/>
                  </a:lnTo>
                  <a:lnTo>
                    <a:pt x="10856109" y="78740"/>
                  </a:lnTo>
                  <a:lnTo>
                    <a:pt x="10896749" y="71120"/>
                  </a:lnTo>
                  <a:lnTo>
                    <a:pt x="10913259" y="71120"/>
                  </a:lnTo>
                  <a:lnTo>
                    <a:pt x="10913259" y="27940"/>
                  </a:lnTo>
                  <a:lnTo>
                    <a:pt x="10913259" y="0"/>
                  </a:lnTo>
                  <a:lnTo>
                    <a:pt x="10557659" y="0"/>
                  </a:lnTo>
                  <a:close/>
                </a:path>
              </a:pathLst>
            </a:custGeom>
            <a:solidFill>
              <a:srgbClr val="D66A2E"/>
            </a:solidFill>
          </p:spPr>
        </p:sp>
      </p:grpSp>
      <p:grpSp>
        <p:nvGrpSpPr>
          <p:cNvPr id="11" name="Group 11"/>
          <p:cNvGrpSpPr/>
          <p:nvPr/>
        </p:nvGrpSpPr>
        <p:grpSpPr>
          <a:xfrm rot="-2476220">
            <a:off x="15669134" y="8300954"/>
            <a:ext cx="2167474" cy="1193212"/>
            <a:chOff x="0" y="0"/>
            <a:chExt cx="2186795" cy="1879600"/>
          </a:xfrm>
        </p:grpSpPr>
        <p:sp>
          <p:nvSpPr>
            <p:cNvPr id="12" name="Freeform 12"/>
            <p:cNvSpPr/>
            <p:nvPr/>
          </p:nvSpPr>
          <p:spPr>
            <a:xfrm>
              <a:off x="-127" y="127"/>
              <a:ext cx="2186796" cy="1894840"/>
            </a:xfrm>
            <a:custGeom>
              <a:avLst/>
              <a:gdLst/>
              <a:ahLst/>
              <a:cxnLst/>
              <a:rect l="l" t="t" r="r" b="b"/>
              <a:pathLst>
                <a:path w="2186796" h="1894840">
                  <a:moveTo>
                    <a:pt x="2174222" y="478409"/>
                  </a:moveTo>
                  <a:cubicBezTo>
                    <a:pt x="2157458" y="339471"/>
                    <a:pt x="2170285" y="200660"/>
                    <a:pt x="2123422" y="132461"/>
                  </a:cubicBezTo>
                  <a:cubicBezTo>
                    <a:pt x="2063986" y="45720"/>
                    <a:pt x="1933938" y="19050"/>
                    <a:pt x="1806049" y="36703"/>
                  </a:cubicBezTo>
                  <a:cubicBezTo>
                    <a:pt x="1696322" y="51816"/>
                    <a:pt x="1668381" y="86233"/>
                    <a:pt x="1602976" y="179832"/>
                  </a:cubicBezTo>
                  <a:cubicBezTo>
                    <a:pt x="1552049" y="252603"/>
                    <a:pt x="1514076" y="403225"/>
                    <a:pt x="1514076" y="510032"/>
                  </a:cubicBezTo>
                  <a:cubicBezTo>
                    <a:pt x="1514076" y="372364"/>
                    <a:pt x="1530078" y="197739"/>
                    <a:pt x="1450576" y="116713"/>
                  </a:cubicBezTo>
                  <a:cubicBezTo>
                    <a:pt x="1389235" y="54102"/>
                    <a:pt x="1202114" y="68326"/>
                    <a:pt x="1067816" y="68326"/>
                  </a:cubicBezTo>
                  <a:cubicBezTo>
                    <a:pt x="994156" y="68326"/>
                    <a:pt x="883285" y="53340"/>
                    <a:pt x="826643" y="100965"/>
                  </a:cubicBezTo>
                  <a:cubicBezTo>
                    <a:pt x="732028" y="180340"/>
                    <a:pt x="712343" y="357632"/>
                    <a:pt x="712343" y="510032"/>
                  </a:cubicBezTo>
                  <a:cubicBezTo>
                    <a:pt x="712343" y="370332"/>
                    <a:pt x="695833" y="186309"/>
                    <a:pt x="623443" y="100965"/>
                  </a:cubicBezTo>
                  <a:cubicBezTo>
                    <a:pt x="569341" y="37211"/>
                    <a:pt x="475742" y="0"/>
                    <a:pt x="432308" y="0"/>
                  </a:cubicBezTo>
                  <a:cubicBezTo>
                    <a:pt x="331216" y="0"/>
                    <a:pt x="169799" y="59563"/>
                    <a:pt x="102870" y="132461"/>
                  </a:cubicBezTo>
                  <a:cubicBezTo>
                    <a:pt x="39878" y="201168"/>
                    <a:pt x="52070" y="305943"/>
                    <a:pt x="26670" y="446913"/>
                  </a:cubicBezTo>
                  <a:lnTo>
                    <a:pt x="13970" y="730885"/>
                  </a:lnTo>
                  <a:lnTo>
                    <a:pt x="1270" y="858139"/>
                  </a:lnTo>
                  <a:lnTo>
                    <a:pt x="1270" y="903478"/>
                  </a:lnTo>
                  <a:lnTo>
                    <a:pt x="0" y="1009142"/>
                  </a:lnTo>
                  <a:cubicBezTo>
                    <a:pt x="0" y="1009142"/>
                    <a:pt x="12700" y="1226820"/>
                    <a:pt x="25654" y="1410081"/>
                  </a:cubicBezTo>
                  <a:cubicBezTo>
                    <a:pt x="31369" y="1491742"/>
                    <a:pt x="90170" y="1621790"/>
                    <a:pt x="177546" y="1703070"/>
                  </a:cubicBezTo>
                  <a:cubicBezTo>
                    <a:pt x="286385" y="1804289"/>
                    <a:pt x="433959" y="1894840"/>
                    <a:pt x="673354" y="1877314"/>
                  </a:cubicBezTo>
                  <a:cubicBezTo>
                    <a:pt x="1265948" y="1839341"/>
                    <a:pt x="1449687" y="1877314"/>
                    <a:pt x="1682224" y="1847088"/>
                  </a:cubicBezTo>
                  <a:cubicBezTo>
                    <a:pt x="1905617" y="1818005"/>
                    <a:pt x="2082782" y="1683893"/>
                    <a:pt x="2121771" y="1457198"/>
                  </a:cubicBezTo>
                  <a:cubicBezTo>
                    <a:pt x="2160760" y="1230503"/>
                    <a:pt x="2186160" y="1025398"/>
                    <a:pt x="2186160" y="1025398"/>
                  </a:cubicBezTo>
                  <a:lnTo>
                    <a:pt x="2186795" y="938657"/>
                  </a:lnTo>
                  <a:lnTo>
                    <a:pt x="2186795" y="730885"/>
                  </a:lnTo>
                  <a:lnTo>
                    <a:pt x="2174095" y="478409"/>
                  </a:lnTo>
                  <a:close/>
                </a:path>
              </a:pathLst>
            </a:custGeom>
            <a:solidFill>
              <a:srgbClr val="BEE1D3"/>
            </a:solidFill>
          </p:spPr>
        </p:sp>
      </p:grpSp>
      <p:sp>
        <p:nvSpPr>
          <p:cNvPr id="13" name="Freeform 13"/>
          <p:cNvSpPr/>
          <p:nvPr/>
        </p:nvSpPr>
        <p:spPr>
          <a:xfrm>
            <a:off x="819463" y="2957157"/>
            <a:ext cx="7373703" cy="5767743"/>
          </a:xfrm>
          <a:custGeom>
            <a:avLst/>
            <a:gdLst/>
            <a:ahLst/>
            <a:cxnLst/>
            <a:rect l="l" t="t" r="r" b="b"/>
            <a:pathLst>
              <a:path w="4845085" h="4372689">
                <a:moveTo>
                  <a:pt x="0" y="0"/>
                </a:moveTo>
                <a:lnTo>
                  <a:pt x="4845085" y="0"/>
                </a:lnTo>
                <a:lnTo>
                  <a:pt x="4845085" y="4372690"/>
                </a:lnTo>
                <a:lnTo>
                  <a:pt x="0" y="437269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028701" y="923926"/>
            <a:ext cx="7821447" cy="9154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69"/>
              </a:lnSpc>
              <a:spcBef>
                <a:spcPct val="0"/>
              </a:spcBef>
            </a:pPr>
            <a:r>
              <a:rPr lang="en-US" sz="5549" b="1">
                <a:solidFill>
                  <a:srgbClr val="121212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Mon équipe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554302" y="1913815"/>
            <a:ext cx="5478340" cy="1568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27"/>
              </a:lnSpc>
            </a:pPr>
            <a:r>
              <a:rPr lang="en-US" sz="3175" b="1" dirty="0" err="1">
                <a:solidFill>
                  <a:srgbClr val="121212"/>
                </a:solidFill>
                <a:latin typeface="Nunito Bold"/>
                <a:ea typeface="Nunito Bold"/>
                <a:cs typeface="Nunito Bold"/>
                <a:sym typeface="Nunito Bold"/>
              </a:rPr>
              <a:t>Contistue</a:t>
            </a:r>
            <a:r>
              <a:rPr lang="en-US" sz="3175" b="1" dirty="0">
                <a:solidFill>
                  <a:srgbClr val="121212"/>
                </a:solidFill>
                <a:latin typeface="Nunito Bold"/>
                <a:ea typeface="Nunito Bold"/>
                <a:cs typeface="Nunito Bold"/>
                <a:sym typeface="Nunito Bold"/>
              </a:rPr>
              <a:t> ton équipe de manière </a:t>
            </a:r>
            <a:r>
              <a:rPr lang="en-US" sz="3175" b="1" dirty="0" err="1">
                <a:solidFill>
                  <a:srgbClr val="121212"/>
                </a:solidFill>
                <a:latin typeface="Nunito Bold"/>
                <a:ea typeface="Nunito Bold"/>
                <a:cs typeface="Nunito Bold"/>
                <a:sym typeface="Nunito Bold"/>
              </a:rPr>
              <a:t>aléatoire</a:t>
            </a:r>
            <a:endParaRPr lang="en-US" sz="3175" b="1" dirty="0">
              <a:solidFill>
                <a:srgbClr val="121212"/>
              </a:solidFill>
              <a:latin typeface="Nunito Bold"/>
              <a:ea typeface="Nunito Bold"/>
              <a:cs typeface="Nunito Bold"/>
              <a:sym typeface="Nunito Bold"/>
            </a:endParaRPr>
          </a:p>
          <a:p>
            <a:pPr algn="ctr">
              <a:lnSpc>
                <a:spcPts val="4127"/>
              </a:lnSpc>
            </a:pPr>
            <a:r>
              <a:rPr lang="en-US" sz="3175" b="1" i="1" dirty="0">
                <a:solidFill>
                  <a:srgbClr val="121212"/>
                </a:solidFill>
                <a:latin typeface="Nunito Bold"/>
                <a:ea typeface="Nunito Bold"/>
                <a:cs typeface="Nunito Bold"/>
                <a:sym typeface="Nunito Bold"/>
              </a:rPr>
              <a:t>3 </a:t>
            </a:r>
            <a:r>
              <a:rPr lang="en-US" sz="3175" b="1" i="1" dirty="0" err="1">
                <a:solidFill>
                  <a:srgbClr val="121212"/>
                </a:solidFill>
                <a:latin typeface="Nunito Bold"/>
                <a:ea typeface="Nunito Bold"/>
                <a:cs typeface="Nunito Bold"/>
                <a:sym typeface="Nunito Bold"/>
              </a:rPr>
              <a:t>élèves</a:t>
            </a:r>
            <a:r>
              <a:rPr lang="en-US" sz="3175" b="1" i="1" dirty="0">
                <a:solidFill>
                  <a:srgbClr val="121212"/>
                </a:solidFill>
                <a:latin typeface="Nunito Bold"/>
                <a:ea typeface="Nunito Bold"/>
                <a:cs typeface="Nunito Bold"/>
                <a:sym typeface="Nunito Bold"/>
              </a:rPr>
              <a:t> par </a:t>
            </a:r>
            <a:r>
              <a:rPr lang="en-US" sz="3175" b="1" i="1" dirty="0" err="1">
                <a:solidFill>
                  <a:srgbClr val="121212"/>
                </a:solidFill>
                <a:latin typeface="Nunito Bold"/>
                <a:ea typeface="Nunito Bold"/>
                <a:cs typeface="Nunito Bold"/>
                <a:sym typeface="Nunito Bold"/>
              </a:rPr>
              <a:t>groupe</a:t>
            </a:r>
            <a:endParaRPr lang="en-US" sz="3175" b="1" i="1" dirty="0">
              <a:solidFill>
                <a:srgbClr val="121212"/>
              </a:solidFill>
              <a:latin typeface="Nunito Bold"/>
              <a:ea typeface="Nunito Bold"/>
              <a:cs typeface="Nunito Bold"/>
              <a:sym typeface="Nunito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7266571" y="9229726"/>
            <a:ext cx="137858" cy="30970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b="1">
                <a:solidFill>
                  <a:srgbClr val="2C3242"/>
                </a:solidFill>
                <a:latin typeface="Nunito Bold"/>
                <a:ea typeface="Nunito Bold"/>
                <a:cs typeface="Nunito Bold"/>
                <a:sym typeface="Nunito Bold"/>
              </a:rPr>
              <a:t>3</a:t>
            </a:r>
          </a:p>
        </p:txBody>
      </p:sp>
      <p:pic>
        <p:nvPicPr>
          <p:cNvPr id="18" name="Graphique 17" descr="Internet avec un remplissage uni">
            <a:extLst>
              <a:ext uri="{FF2B5EF4-FFF2-40B4-BE49-F238E27FC236}">
                <a16:creationId xmlns:a16="http://schemas.microsoft.com/office/drawing/2014/main" id="{F585CB51-53B7-2646-2331-A4251F1779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040899" y="7454812"/>
            <a:ext cx="2057400" cy="2057400"/>
          </a:xfrm>
          <a:prstGeom prst="rect">
            <a:avLst/>
          </a:prstGeom>
        </p:spPr>
      </p:pic>
    </p:spTree>
  </p:cSld>
  <p:clrMapOvr>
    <a:masterClrMapping/>
  </p:clrMapOvr>
  <p:transition spd="slow">
    <p:push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384760" y="-857540"/>
            <a:ext cx="23057523" cy="4343983"/>
            <a:chOff x="0" y="0"/>
            <a:chExt cx="30743364" cy="5791977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0437416" cy="5791977"/>
              <a:chOff x="0" y="0"/>
              <a:chExt cx="3806190" cy="2112148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3806190" cy="2124213"/>
              </a:xfrm>
              <a:custGeom>
                <a:avLst/>
                <a:gdLst/>
                <a:ahLst/>
                <a:cxnLst/>
                <a:rect l="l" t="t" r="r" b="b"/>
                <a:pathLst>
                  <a:path w="3806190" h="2124213">
                    <a:moveTo>
                      <a:pt x="3793490" y="364363"/>
                    </a:moveTo>
                    <a:cubicBezTo>
                      <a:pt x="3755390" y="110363"/>
                      <a:pt x="3653790" y="8763"/>
                      <a:pt x="3425190" y="34163"/>
                    </a:cubicBezTo>
                    <a:cubicBezTo>
                      <a:pt x="3229991" y="55880"/>
                      <a:pt x="3069590" y="193421"/>
                      <a:pt x="3069590" y="389763"/>
                    </a:cubicBezTo>
                    <a:cubicBezTo>
                      <a:pt x="3069590" y="193421"/>
                      <a:pt x="2910332" y="34163"/>
                      <a:pt x="2713990" y="34163"/>
                    </a:cubicBezTo>
                    <a:cubicBezTo>
                      <a:pt x="2517648" y="34163"/>
                      <a:pt x="2358390" y="193421"/>
                      <a:pt x="2358390" y="389763"/>
                    </a:cubicBezTo>
                    <a:cubicBezTo>
                      <a:pt x="2358390" y="201295"/>
                      <a:pt x="2288159" y="30861"/>
                      <a:pt x="2091690" y="17399"/>
                    </a:cubicBezTo>
                    <a:lnTo>
                      <a:pt x="2091690" y="16383"/>
                    </a:lnTo>
                    <a:cubicBezTo>
                      <a:pt x="2091690" y="16383"/>
                      <a:pt x="2051431" y="12573"/>
                      <a:pt x="2051431" y="12573"/>
                    </a:cubicBezTo>
                    <a:lnTo>
                      <a:pt x="1828800" y="12573"/>
                    </a:lnTo>
                    <a:cubicBezTo>
                      <a:pt x="1812290" y="11811"/>
                      <a:pt x="1795399" y="11811"/>
                      <a:pt x="1778000" y="12573"/>
                    </a:cubicBezTo>
                    <a:cubicBezTo>
                      <a:pt x="1581785" y="21717"/>
                      <a:pt x="1422400" y="171831"/>
                      <a:pt x="1422400" y="368173"/>
                    </a:cubicBezTo>
                    <a:cubicBezTo>
                      <a:pt x="1422400" y="171831"/>
                      <a:pt x="1263142" y="12573"/>
                      <a:pt x="1066800" y="12573"/>
                    </a:cubicBezTo>
                    <a:cubicBezTo>
                      <a:pt x="870458" y="12573"/>
                      <a:pt x="711200" y="171831"/>
                      <a:pt x="711200" y="368173"/>
                    </a:cubicBezTo>
                    <a:cubicBezTo>
                      <a:pt x="711200" y="171958"/>
                      <a:pt x="520700" y="0"/>
                      <a:pt x="419100" y="0"/>
                    </a:cubicBezTo>
                    <a:cubicBezTo>
                      <a:pt x="222758" y="0"/>
                      <a:pt x="88900" y="127000"/>
                      <a:pt x="25400" y="317500"/>
                    </a:cubicBezTo>
                    <a:lnTo>
                      <a:pt x="0" y="546100"/>
                    </a:lnTo>
                    <a:lnTo>
                      <a:pt x="0" y="1518550"/>
                    </a:lnTo>
                    <a:lnTo>
                      <a:pt x="12700" y="1709050"/>
                    </a:lnTo>
                    <a:cubicBezTo>
                      <a:pt x="63500" y="1924950"/>
                      <a:pt x="164592" y="2110497"/>
                      <a:pt x="355600" y="2064650"/>
                    </a:cubicBezTo>
                    <a:cubicBezTo>
                      <a:pt x="673100" y="1988450"/>
                      <a:pt x="711200" y="1892692"/>
                      <a:pt x="711200" y="1696350"/>
                    </a:cubicBezTo>
                    <a:cubicBezTo>
                      <a:pt x="711200" y="1892692"/>
                      <a:pt x="870458" y="2051950"/>
                      <a:pt x="1066800" y="2051950"/>
                    </a:cubicBezTo>
                    <a:cubicBezTo>
                      <a:pt x="1263142" y="2051950"/>
                      <a:pt x="1422400" y="1892692"/>
                      <a:pt x="1422400" y="1696350"/>
                    </a:cubicBezTo>
                    <a:cubicBezTo>
                      <a:pt x="1422400" y="1892692"/>
                      <a:pt x="1460500" y="2102750"/>
                      <a:pt x="1752600" y="2090050"/>
                    </a:cubicBezTo>
                    <a:cubicBezTo>
                      <a:pt x="1756918" y="2089923"/>
                      <a:pt x="1761109" y="2089415"/>
                      <a:pt x="1765300" y="2089034"/>
                    </a:cubicBezTo>
                    <a:lnTo>
                      <a:pt x="1765300" y="2090558"/>
                    </a:lnTo>
                    <a:cubicBezTo>
                      <a:pt x="1765300" y="2090558"/>
                      <a:pt x="1875790" y="2090558"/>
                      <a:pt x="1875790" y="2090558"/>
                    </a:cubicBezTo>
                    <a:lnTo>
                      <a:pt x="1990090" y="2093860"/>
                    </a:lnTo>
                    <a:lnTo>
                      <a:pt x="1990090" y="2093479"/>
                    </a:lnTo>
                    <a:cubicBezTo>
                      <a:pt x="1994154" y="2093606"/>
                      <a:pt x="1998218" y="2093860"/>
                      <a:pt x="2002790" y="2093860"/>
                    </a:cubicBezTo>
                    <a:cubicBezTo>
                      <a:pt x="2256790" y="2093860"/>
                      <a:pt x="2358390" y="1914282"/>
                      <a:pt x="2358390" y="1717813"/>
                    </a:cubicBezTo>
                    <a:cubicBezTo>
                      <a:pt x="2358390" y="1914155"/>
                      <a:pt x="2517648" y="2073413"/>
                      <a:pt x="2713990" y="2073413"/>
                    </a:cubicBezTo>
                    <a:cubicBezTo>
                      <a:pt x="2910332" y="2073413"/>
                      <a:pt x="3069590" y="1914155"/>
                      <a:pt x="3069590" y="1717813"/>
                    </a:cubicBezTo>
                    <a:cubicBezTo>
                      <a:pt x="3069590" y="1914155"/>
                      <a:pt x="3107690" y="2124213"/>
                      <a:pt x="3399790" y="2111513"/>
                    </a:cubicBezTo>
                    <a:cubicBezTo>
                      <a:pt x="3596005" y="2103004"/>
                      <a:pt x="3734181" y="1993022"/>
                      <a:pt x="3768090" y="1857513"/>
                    </a:cubicBezTo>
                    <a:cubicBezTo>
                      <a:pt x="3806190" y="1705113"/>
                      <a:pt x="3806190" y="1552713"/>
                      <a:pt x="3806190" y="1552713"/>
                    </a:cubicBezTo>
                    <a:lnTo>
                      <a:pt x="3806190" y="567563"/>
                    </a:lnTo>
                    <a:lnTo>
                      <a:pt x="3793490" y="364363"/>
                    </a:lnTo>
                    <a:close/>
                  </a:path>
                </a:pathLst>
              </a:custGeom>
              <a:solidFill>
                <a:srgbClr val="2C3242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>
              <a:off x="10152974" y="0"/>
              <a:ext cx="10437416" cy="5791977"/>
              <a:chOff x="0" y="0"/>
              <a:chExt cx="3806190" cy="2112148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806190" cy="2124213"/>
              </a:xfrm>
              <a:custGeom>
                <a:avLst/>
                <a:gdLst/>
                <a:ahLst/>
                <a:cxnLst/>
                <a:rect l="l" t="t" r="r" b="b"/>
                <a:pathLst>
                  <a:path w="3806190" h="2124213">
                    <a:moveTo>
                      <a:pt x="3793490" y="364363"/>
                    </a:moveTo>
                    <a:cubicBezTo>
                      <a:pt x="3755390" y="110363"/>
                      <a:pt x="3653790" y="8763"/>
                      <a:pt x="3425190" y="34163"/>
                    </a:cubicBezTo>
                    <a:cubicBezTo>
                      <a:pt x="3229991" y="55880"/>
                      <a:pt x="3069590" y="193421"/>
                      <a:pt x="3069590" y="389763"/>
                    </a:cubicBezTo>
                    <a:cubicBezTo>
                      <a:pt x="3069590" y="193421"/>
                      <a:pt x="2910332" y="34163"/>
                      <a:pt x="2713990" y="34163"/>
                    </a:cubicBezTo>
                    <a:cubicBezTo>
                      <a:pt x="2517648" y="34163"/>
                      <a:pt x="2358390" y="193421"/>
                      <a:pt x="2358390" y="389763"/>
                    </a:cubicBezTo>
                    <a:cubicBezTo>
                      <a:pt x="2358390" y="201295"/>
                      <a:pt x="2288159" y="30861"/>
                      <a:pt x="2091690" y="17399"/>
                    </a:cubicBezTo>
                    <a:lnTo>
                      <a:pt x="2091690" y="16383"/>
                    </a:lnTo>
                    <a:cubicBezTo>
                      <a:pt x="2091690" y="16383"/>
                      <a:pt x="2051431" y="12573"/>
                      <a:pt x="2051431" y="12573"/>
                    </a:cubicBezTo>
                    <a:lnTo>
                      <a:pt x="1828800" y="12573"/>
                    </a:lnTo>
                    <a:cubicBezTo>
                      <a:pt x="1812290" y="11811"/>
                      <a:pt x="1795399" y="11811"/>
                      <a:pt x="1778000" y="12573"/>
                    </a:cubicBezTo>
                    <a:cubicBezTo>
                      <a:pt x="1581785" y="21717"/>
                      <a:pt x="1422400" y="171831"/>
                      <a:pt x="1422400" y="368173"/>
                    </a:cubicBezTo>
                    <a:cubicBezTo>
                      <a:pt x="1422400" y="171831"/>
                      <a:pt x="1263142" y="12573"/>
                      <a:pt x="1066800" y="12573"/>
                    </a:cubicBezTo>
                    <a:cubicBezTo>
                      <a:pt x="870458" y="12573"/>
                      <a:pt x="711200" y="171831"/>
                      <a:pt x="711200" y="368173"/>
                    </a:cubicBezTo>
                    <a:cubicBezTo>
                      <a:pt x="711200" y="171958"/>
                      <a:pt x="520700" y="0"/>
                      <a:pt x="419100" y="0"/>
                    </a:cubicBezTo>
                    <a:cubicBezTo>
                      <a:pt x="222758" y="0"/>
                      <a:pt x="88900" y="127000"/>
                      <a:pt x="25400" y="317500"/>
                    </a:cubicBezTo>
                    <a:lnTo>
                      <a:pt x="0" y="546100"/>
                    </a:lnTo>
                    <a:lnTo>
                      <a:pt x="0" y="1518550"/>
                    </a:lnTo>
                    <a:lnTo>
                      <a:pt x="12700" y="1709050"/>
                    </a:lnTo>
                    <a:cubicBezTo>
                      <a:pt x="63500" y="1924950"/>
                      <a:pt x="164592" y="2110497"/>
                      <a:pt x="355600" y="2064650"/>
                    </a:cubicBezTo>
                    <a:cubicBezTo>
                      <a:pt x="673100" y="1988450"/>
                      <a:pt x="711200" y="1892692"/>
                      <a:pt x="711200" y="1696350"/>
                    </a:cubicBezTo>
                    <a:cubicBezTo>
                      <a:pt x="711200" y="1892692"/>
                      <a:pt x="870458" y="2051950"/>
                      <a:pt x="1066800" y="2051950"/>
                    </a:cubicBezTo>
                    <a:cubicBezTo>
                      <a:pt x="1263142" y="2051950"/>
                      <a:pt x="1422400" y="1892692"/>
                      <a:pt x="1422400" y="1696350"/>
                    </a:cubicBezTo>
                    <a:cubicBezTo>
                      <a:pt x="1422400" y="1892692"/>
                      <a:pt x="1460500" y="2102750"/>
                      <a:pt x="1752600" y="2090050"/>
                    </a:cubicBezTo>
                    <a:cubicBezTo>
                      <a:pt x="1756918" y="2089923"/>
                      <a:pt x="1761109" y="2089415"/>
                      <a:pt x="1765300" y="2089034"/>
                    </a:cubicBezTo>
                    <a:lnTo>
                      <a:pt x="1765300" y="2090558"/>
                    </a:lnTo>
                    <a:cubicBezTo>
                      <a:pt x="1765300" y="2090558"/>
                      <a:pt x="1875790" y="2090558"/>
                      <a:pt x="1875790" y="2090558"/>
                    </a:cubicBezTo>
                    <a:lnTo>
                      <a:pt x="1990090" y="2093860"/>
                    </a:lnTo>
                    <a:lnTo>
                      <a:pt x="1990090" y="2093479"/>
                    </a:lnTo>
                    <a:cubicBezTo>
                      <a:pt x="1994154" y="2093606"/>
                      <a:pt x="1998218" y="2093860"/>
                      <a:pt x="2002790" y="2093860"/>
                    </a:cubicBezTo>
                    <a:cubicBezTo>
                      <a:pt x="2256790" y="2093860"/>
                      <a:pt x="2358390" y="1914282"/>
                      <a:pt x="2358390" y="1717813"/>
                    </a:cubicBezTo>
                    <a:cubicBezTo>
                      <a:pt x="2358390" y="1914155"/>
                      <a:pt x="2517648" y="2073413"/>
                      <a:pt x="2713990" y="2073413"/>
                    </a:cubicBezTo>
                    <a:cubicBezTo>
                      <a:pt x="2910332" y="2073413"/>
                      <a:pt x="3069590" y="1914155"/>
                      <a:pt x="3069590" y="1717813"/>
                    </a:cubicBezTo>
                    <a:cubicBezTo>
                      <a:pt x="3069590" y="1914155"/>
                      <a:pt x="3107690" y="2124213"/>
                      <a:pt x="3399790" y="2111513"/>
                    </a:cubicBezTo>
                    <a:cubicBezTo>
                      <a:pt x="3596005" y="2103004"/>
                      <a:pt x="3734181" y="1993022"/>
                      <a:pt x="3768090" y="1857513"/>
                    </a:cubicBezTo>
                    <a:cubicBezTo>
                      <a:pt x="3806190" y="1705113"/>
                      <a:pt x="3806190" y="1552713"/>
                      <a:pt x="3806190" y="1552713"/>
                    </a:cubicBezTo>
                    <a:lnTo>
                      <a:pt x="3806190" y="567563"/>
                    </a:lnTo>
                    <a:lnTo>
                      <a:pt x="3793490" y="364363"/>
                    </a:lnTo>
                    <a:close/>
                  </a:path>
                </a:pathLst>
              </a:custGeom>
              <a:solidFill>
                <a:srgbClr val="2C3242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>
              <a:off x="20305948" y="0"/>
              <a:ext cx="10437416" cy="5791977"/>
              <a:chOff x="0" y="0"/>
              <a:chExt cx="3806190" cy="2112148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806190" cy="2124213"/>
              </a:xfrm>
              <a:custGeom>
                <a:avLst/>
                <a:gdLst/>
                <a:ahLst/>
                <a:cxnLst/>
                <a:rect l="l" t="t" r="r" b="b"/>
                <a:pathLst>
                  <a:path w="3806190" h="2124213">
                    <a:moveTo>
                      <a:pt x="3793490" y="364363"/>
                    </a:moveTo>
                    <a:cubicBezTo>
                      <a:pt x="3755390" y="110363"/>
                      <a:pt x="3653790" y="8763"/>
                      <a:pt x="3425190" y="34163"/>
                    </a:cubicBezTo>
                    <a:cubicBezTo>
                      <a:pt x="3229991" y="55880"/>
                      <a:pt x="3069590" y="193421"/>
                      <a:pt x="3069590" y="389763"/>
                    </a:cubicBezTo>
                    <a:cubicBezTo>
                      <a:pt x="3069590" y="193421"/>
                      <a:pt x="2910332" y="34163"/>
                      <a:pt x="2713990" y="34163"/>
                    </a:cubicBezTo>
                    <a:cubicBezTo>
                      <a:pt x="2517648" y="34163"/>
                      <a:pt x="2358390" y="193421"/>
                      <a:pt x="2358390" y="389763"/>
                    </a:cubicBezTo>
                    <a:cubicBezTo>
                      <a:pt x="2358390" y="201295"/>
                      <a:pt x="2288159" y="30861"/>
                      <a:pt x="2091690" y="17399"/>
                    </a:cubicBezTo>
                    <a:lnTo>
                      <a:pt x="2091690" y="16383"/>
                    </a:lnTo>
                    <a:cubicBezTo>
                      <a:pt x="2091690" y="16383"/>
                      <a:pt x="2051431" y="12573"/>
                      <a:pt x="2051431" y="12573"/>
                    </a:cubicBezTo>
                    <a:lnTo>
                      <a:pt x="1828800" y="12573"/>
                    </a:lnTo>
                    <a:cubicBezTo>
                      <a:pt x="1812290" y="11811"/>
                      <a:pt x="1795399" y="11811"/>
                      <a:pt x="1778000" y="12573"/>
                    </a:cubicBezTo>
                    <a:cubicBezTo>
                      <a:pt x="1581785" y="21717"/>
                      <a:pt x="1422400" y="171831"/>
                      <a:pt x="1422400" y="368173"/>
                    </a:cubicBezTo>
                    <a:cubicBezTo>
                      <a:pt x="1422400" y="171831"/>
                      <a:pt x="1263142" y="12573"/>
                      <a:pt x="1066800" y="12573"/>
                    </a:cubicBezTo>
                    <a:cubicBezTo>
                      <a:pt x="870458" y="12573"/>
                      <a:pt x="711200" y="171831"/>
                      <a:pt x="711200" y="368173"/>
                    </a:cubicBezTo>
                    <a:cubicBezTo>
                      <a:pt x="711200" y="171958"/>
                      <a:pt x="520700" y="0"/>
                      <a:pt x="419100" y="0"/>
                    </a:cubicBezTo>
                    <a:cubicBezTo>
                      <a:pt x="222758" y="0"/>
                      <a:pt x="88900" y="127000"/>
                      <a:pt x="25400" y="317500"/>
                    </a:cubicBezTo>
                    <a:lnTo>
                      <a:pt x="0" y="546100"/>
                    </a:lnTo>
                    <a:lnTo>
                      <a:pt x="0" y="1518550"/>
                    </a:lnTo>
                    <a:lnTo>
                      <a:pt x="12700" y="1709050"/>
                    </a:lnTo>
                    <a:cubicBezTo>
                      <a:pt x="63500" y="1924950"/>
                      <a:pt x="164592" y="2110497"/>
                      <a:pt x="355600" y="2064650"/>
                    </a:cubicBezTo>
                    <a:cubicBezTo>
                      <a:pt x="673100" y="1988450"/>
                      <a:pt x="711200" y="1892692"/>
                      <a:pt x="711200" y="1696350"/>
                    </a:cubicBezTo>
                    <a:cubicBezTo>
                      <a:pt x="711200" y="1892692"/>
                      <a:pt x="870458" y="2051950"/>
                      <a:pt x="1066800" y="2051950"/>
                    </a:cubicBezTo>
                    <a:cubicBezTo>
                      <a:pt x="1263142" y="2051950"/>
                      <a:pt x="1422400" y="1892692"/>
                      <a:pt x="1422400" y="1696350"/>
                    </a:cubicBezTo>
                    <a:cubicBezTo>
                      <a:pt x="1422400" y="1892692"/>
                      <a:pt x="1460500" y="2102750"/>
                      <a:pt x="1752600" y="2090050"/>
                    </a:cubicBezTo>
                    <a:cubicBezTo>
                      <a:pt x="1756918" y="2089923"/>
                      <a:pt x="1761109" y="2089415"/>
                      <a:pt x="1765300" y="2089034"/>
                    </a:cubicBezTo>
                    <a:lnTo>
                      <a:pt x="1765300" y="2090558"/>
                    </a:lnTo>
                    <a:cubicBezTo>
                      <a:pt x="1765300" y="2090558"/>
                      <a:pt x="1875790" y="2090558"/>
                      <a:pt x="1875790" y="2090558"/>
                    </a:cubicBezTo>
                    <a:lnTo>
                      <a:pt x="1990090" y="2093860"/>
                    </a:lnTo>
                    <a:lnTo>
                      <a:pt x="1990090" y="2093479"/>
                    </a:lnTo>
                    <a:cubicBezTo>
                      <a:pt x="1994154" y="2093606"/>
                      <a:pt x="1998218" y="2093860"/>
                      <a:pt x="2002790" y="2093860"/>
                    </a:cubicBezTo>
                    <a:cubicBezTo>
                      <a:pt x="2256790" y="2093860"/>
                      <a:pt x="2358390" y="1914282"/>
                      <a:pt x="2358390" y="1717813"/>
                    </a:cubicBezTo>
                    <a:cubicBezTo>
                      <a:pt x="2358390" y="1914155"/>
                      <a:pt x="2517648" y="2073413"/>
                      <a:pt x="2713990" y="2073413"/>
                    </a:cubicBezTo>
                    <a:cubicBezTo>
                      <a:pt x="2910332" y="2073413"/>
                      <a:pt x="3069590" y="1914155"/>
                      <a:pt x="3069590" y="1717813"/>
                    </a:cubicBezTo>
                    <a:cubicBezTo>
                      <a:pt x="3069590" y="1914155"/>
                      <a:pt x="3107690" y="2124213"/>
                      <a:pt x="3399790" y="2111513"/>
                    </a:cubicBezTo>
                    <a:cubicBezTo>
                      <a:pt x="3596005" y="2103004"/>
                      <a:pt x="3734181" y="1993022"/>
                      <a:pt x="3768090" y="1857513"/>
                    </a:cubicBezTo>
                    <a:cubicBezTo>
                      <a:pt x="3806190" y="1705113"/>
                      <a:pt x="3806190" y="1552713"/>
                      <a:pt x="3806190" y="1552713"/>
                    </a:cubicBezTo>
                    <a:lnTo>
                      <a:pt x="3806190" y="567563"/>
                    </a:lnTo>
                    <a:lnTo>
                      <a:pt x="3793490" y="364363"/>
                    </a:lnTo>
                    <a:close/>
                  </a:path>
                </a:pathLst>
              </a:custGeom>
              <a:solidFill>
                <a:srgbClr val="2C3242"/>
              </a:solidFill>
            </p:spPr>
          </p:sp>
        </p:grpSp>
      </p:grpSp>
      <p:grpSp>
        <p:nvGrpSpPr>
          <p:cNvPr id="9" name="Group 9"/>
          <p:cNvGrpSpPr/>
          <p:nvPr/>
        </p:nvGrpSpPr>
        <p:grpSpPr>
          <a:xfrm>
            <a:off x="6652148" y="4224041"/>
            <a:ext cx="852448" cy="768203"/>
            <a:chOff x="0" y="0"/>
            <a:chExt cx="1136597" cy="1024269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1136597" cy="1024269"/>
              <a:chOff x="0" y="0"/>
              <a:chExt cx="2482723" cy="2237359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482596" cy="2237486"/>
              </a:xfrm>
              <a:custGeom>
                <a:avLst/>
                <a:gdLst/>
                <a:ahLst/>
                <a:cxnLst/>
                <a:rect l="l" t="t" r="r" b="b"/>
                <a:pathLst>
                  <a:path w="2482596" h="2237486">
                    <a:moveTo>
                      <a:pt x="366395" y="53467"/>
                    </a:moveTo>
                    <a:lnTo>
                      <a:pt x="299212" y="177673"/>
                    </a:lnTo>
                    <a:cubicBezTo>
                      <a:pt x="299212" y="177673"/>
                      <a:pt x="267970" y="242824"/>
                      <a:pt x="238760" y="294894"/>
                    </a:cubicBezTo>
                    <a:cubicBezTo>
                      <a:pt x="209550" y="346964"/>
                      <a:pt x="126873" y="534670"/>
                      <a:pt x="126873" y="534670"/>
                    </a:cubicBezTo>
                    <a:lnTo>
                      <a:pt x="0" y="802640"/>
                    </a:lnTo>
                    <a:lnTo>
                      <a:pt x="381254" y="832612"/>
                    </a:lnTo>
                    <a:cubicBezTo>
                      <a:pt x="381254" y="832612"/>
                      <a:pt x="388620" y="819404"/>
                      <a:pt x="381254" y="886460"/>
                    </a:cubicBezTo>
                    <a:cubicBezTo>
                      <a:pt x="373888" y="953516"/>
                      <a:pt x="373634" y="948563"/>
                      <a:pt x="366268" y="1014603"/>
                    </a:cubicBezTo>
                    <a:cubicBezTo>
                      <a:pt x="358902" y="1080516"/>
                      <a:pt x="366268" y="1181608"/>
                      <a:pt x="366268" y="1181608"/>
                    </a:cubicBezTo>
                    <a:lnTo>
                      <a:pt x="366268" y="1739265"/>
                    </a:lnTo>
                    <a:cubicBezTo>
                      <a:pt x="366268" y="1739265"/>
                      <a:pt x="358902" y="1786001"/>
                      <a:pt x="366268" y="1866773"/>
                    </a:cubicBezTo>
                    <a:cubicBezTo>
                      <a:pt x="373253" y="1943862"/>
                      <a:pt x="366268" y="2022475"/>
                      <a:pt x="366268" y="2022475"/>
                    </a:cubicBezTo>
                    <a:lnTo>
                      <a:pt x="366268" y="2209292"/>
                    </a:lnTo>
                    <a:lnTo>
                      <a:pt x="543306" y="2209292"/>
                    </a:lnTo>
                    <a:lnTo>
                      <a:pt x="626999" y="2223389"/>
                    </a:lnTo>
                    <a:lnTo>
                      <a:pt x="758571" y="2237486"/>
                    </a:lnTo>
                    <a:lnTo>
                      <a:pt x="910590" y="2209292"/>
                    </a:lnTo>
                    <a:lnTo>
                      <a:pt x="1734058" y="2209292"/>
                    </a:lnTo>
                    <a:lnTo>
                      <a:pt x="1863090" y="2195195"/>
                    </a:lnTo>
                    <a:lnTo>
                      <a:pt x="1962150" y="2209292"/>
                    </a:lnTo>
                    <a:lnTo>
                      <a:pt x="2084959" y="2195195"/>
                    </a:lnTo>
                    <a:lnTo>
                      <a:pt x="2220722" y="2209292"/>
                    </a:lnTo>
                    <a:lnTo>
                      <a:pt x="2205736" y="1990344"/>
                    </a:lnTo>
                    <a:cubicBezTo>
                      <a:pt x="2205736" y="1990344"/>
                      <a:pt x="2228088" y="1933448"/>
                      <a:pt x="2220722" y="1866900"/>
                    </a:cubicBezTo>
                    <a:cubicBezTo>
                      <a:pt x="2213356" y="1800225"/>
                      <a:pt x="2220722" y="1747393"/>
                      <a:pt x="2220722" y="1747393"/>
                    </a:cubicBezTo>
                    <a:lnTo>
                      <a:pt x="2220722" y="729234"/>
                    </a:lnTo>
                    <a:lnTo>
                      <a:pt x="2482596" y="701040"/>
                    </a:lnTo>
                    <a:lnTo>
                      <a:pt x="2401443" y="559308"/>
                    </a:lnTo>
                    <a:lnTo>
                      <a:pt x="2334641" y="388493"/>
                    </a:lnTo>
                    <a:cubicBezTo>
                      <a:pt x="2334641" y="388493"/>
                      <a:pt x="2293493" y="299085"/>
                      <a:pt x="2246249" y="219202"/>
                    </a:cubicBezTo>
                    <a:cubicBezTo>
                      <a:pt x="2213356" y="163576"/>
                      <a:pt x="2188591" y="108839"/>
                      <a:pt x="2188591" y="108839"/>
                    </a:cubicBezTo>
                    <a:lnTo>
                      <a:pt x="2136648" y="9398"/>
                    </a:lnTo>
                    <a:cubicBezTo>
                      <a:pt x="2136648" y="9398"/>
                      <a:pt x="2078482" y="15494"/>
                      <a:pt x="2033778" y="11938"/>
                    </a:cubicBezTo>
                    <a:cubicBezTo>
                      <a:pt x="1989074" y="8382"/>
                      <a:pt x="1960245" y="0"/>
                      <a:pt x="1960245" y="0"/>
                    </a:cubicBezTo>
                    <a:cubicBezTo>
                      <a:pt x="1960245" y="0"/>
                      <a:pt x="1893189" y="10795"/>
                      <a:pt x="1843913" y="16637"/>
                    </a:cubicBezTo>
                    <a:cubicBezTo>
                      <a:pt x="1794637" y="22479"/>
                      <a:pt x="1730121" y="19431"/>
                      <a:pt x="1730121" y="19431"/>
                    </a:cubicBezTo>
                    <a:lnTo>
                      <a:pt x="830580" y="41910"/>
                    </a:lnTo>
                    <a:cubicBezTo>
                      <a:pt x="830580" y="41910"/>
                      <a:pt x="777113" y="52451"/>
                      <a:pt x="724916" y="44577"/>
                    </a:cubicBezTo>
                    <a:cubicBezTo>
                      <a:pt x="672719" y="36576"/>
                      <a:pt x="692785" y="59436"/>
                      <a:pt x="585597" y="48006"/>
                    </a:cubicBezTo>
                    <a:cubicBezTo>
                      <a:pt x="478409" y="36576"/>
                      <a:pt x="366141" y="53467"/>
                      <a:pt x="366141" y="53467"/>
                    </a:cubicBezTo>
                    <a:close/>
                  </a:path>
                </a:pathLst>
              </a:custGeom>
              <a:solidFill>
                <a:srgbClr val="BEE1D3"/>
              </a:solidFill>
            </p:spPr>
          </p:sp>
        </p:grpSp>
        <p:sp>
          <p:nvSpPr>
            <p:cNvPr id="12" name="TextBox 12"/>
            <p:cNvSpPr txBox="1"/>
            <p:nvPr/>
          </p:nvSpPr>
          <p:spPr>
            <a:xfrm>
              <a:off x="301659" y="98951"/>
              <a:ext cx="533283" cy="7673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99"/>
                </a:lnSpc>
                <a:spcBef>
                  <a:spcPct val="0"/>
                </a:spcBef>
              </a:pPr>
              <a:r>
                <a:rPr lang="en-US" sz="3499" b="1">
                  <a:solidFill>
                    <a:srgbClr val="121212"/>
                  </a:solidFill>
                  <a:latin typeface="Cooper BT Bold"/>
                  <a:ea typeface="Cooper BT Bold"/>
                  <a:cs typeface="Cooper BT Bold"/>
                  <a:sym typeface="Cooper BT Bold"/>
                </a:rPr>
                <a:t>1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6652148" y="5836204"/>
            <a:ext cx="852448" cy="768203"/>
            <a:chOff x="0" y="0"/>
            <a:chExt cx="1136597" cy="1024269"/>
          </a:xfrm>
        </p:grpSpPr>
        <p:grpSp>
          <p:nvGrpSpPr>
            <p:cNvPr id="14" name="Group 14"/>
            <p:cNvGrpSpPr/>
            <p:nvPr/>
          </p:nvGrpSpPr>
          <p:grpSpPr>
            <a:xfrm>
              <a:off x="0" y="0"/>
              <a:ext cx="1136597" cy="1024269"/>
              <a:chOff x="0" y="0"/>
              <a:chExt cx="2482723" cy="2237359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2482596" cy="2237486"/>
              </a:xfrm>
              <a:custGeom>
                <a:avLst/>
                <a:gdLst/>
                <a:ahLst/>
                <a:cxnLst/>
                <a:rect l="l" t="t" r="r" b="b"/>
                <a:pathLst>
                  <a:path w="2482596" h="2237486">
                    <a:moveTo>
                      <a:pt x="366395" y="53467"/>
                    </a:moveTo>
                    <a:lnTo>
                      <a:pt x="299212" y="177673"/>
                    </a:lnTo>
                    <a:cubicBezTo>
                      <a:pt x="299212" y="177673"/>
                      <a:pt x="267970" y="242824"/>
                      <a:pt x="238760" y="294894"/>
                    </a:cubicBezTo>
                    <a:cubicBezTo>
                      <a:pt x="209550" y="346964"/>
                      <a:pt x="126873" y="534670"/>
                      <a:pt x="126873" y="534670"/>
                    </a:cubicBezTo>
                    <a:lnTo>
                      <a:pt x="0" y="802640"/>
                    </a:lnTo>
                    <a:lnTo>
                      <a:pt x="381254" y="832612"/>
                    </a:lnTo>
                    <a:cubicBezTo>
                      <a:pt x="381254" y="832612"/>
                      <a:pt x="388620" y="819404"/>
                      <a:pt x="381254" y="886460"/>
                    </a:cubicBezTo>
                    <a:cubicBezTo>
                      <a:pt x="373888" y="953516"/>
                      <a:pt x="373634" y="948563"/>
                      <a:pt x="366268" y="1014603"/>
                    </a:cubicBezTo>
                    <a:cubicBezTo>
                      <a:pt x="358902" y="1080516"/>
                      <a:pt x="366268" y="1181608"/>
                      <a:pt x="366268" y="1181608"/>
                    </a:cubicBezTo>
                    <a:lnTo>
                      <a:pt x="366268" y="1739265"/>
                    </a:lnTo>
                    <a:cubicBezTo>
                      <a:pt x="366268" y="1739265"/>
                      <a:pt x="358902" y="1786001"/>
                      <a:pt x="366268" y="1866773"/>
                    </a:cubicBezTo>
                    <a:cubicBezTo>
                      <a:pt x="373253" y="1943862"/>
                      <a:pt x="366268" y="2022475"/>
                      <a:pt x="366268" y="2022475"/>
                    </a:cubicBezTo>
                    <a:lnTo>
                      <a:pt x="366268" y="2209292"/>
                    </a:lnTo>
                    <a:lnTo>
                      <a:pt x="543306" y="2209292"/>
                    </a:lnTo>
                    <a:lnTo>
                      <a:pt x="626999" y="2223389"/>
                    </a:lnTo>
                    <a:lnTo>
                      <a:pt x="758571" y="2237486"/>
                    </a:lnTo>
                    <a:lnTo>
                      <a:pt x="910590" y="2209292"/>
                    </a:lnTo>
                    <a:lnTo>
                      <a:pt x="1734058" y="2209292"/>
                    </a:lnTo>
                    <a:lnTo>
                      <a:pt x="1863090" y="2195195"/>
                    </a:lnTo>
                    <a:lnTo>
                      <a:pt x="1962150" y="2209292"/>
                    </a:lnTo>
                    <a:lnTo>
                      <a:pt x="2084959" y="2195195"/>
                    </a:lnTo>
                    <a:lnTo>
                      <a:pt x="2220722" y="2209292"/>
                    </a:lnTo>
                    <a:lnTo>
                      <a:pt x="2205736" y="1990344"/>
                    </a:lnTo>
                    <a:cubicBezTo>
                      <a:pt x="2205736" y="1990344"/>
                      <a:pt x="2228088" y="1933448"/>
                      <a:pt x="2220722" y="1866900"/>
                    </a:cubicBezTo>
                    <a:cubicBezTo>
                      <a:pt x="2213356" y="1800225"/>
                      <a:pt x="2220722" y="1747393"/>
                      <a:pt x="2220722" y="1747393"/>
                    </a:cubicBezTo>
                    <a:lnTo>
                      <a:pt x="2220722" y="729234"/>
                    </a:lnTo>
                    <a:lnTo>
                      <a:pt x="2482596" y="701040"/>
                    </a:lnTo>
                    <a:lnTo>
                      <a:pt x="2401443" y="559308"/>
                    </a:lnTo>
                    <a:lnTo>
                      <a:pt x="2334641" y="388493"/>
                    </a:lnTo>
                    <a:cubicBezTo>
                      <a:pt x="2334641" y="388493"/>
                      <a:pt x="2293493" y="299085"/>
                      <a:pt x="2246249" y="219202"/>
                    </a:cubicBezTo>
                    <a:cubicBezTo>
                      <a:pt x="2213356" y="163576"/>
                      <a:pt x="2188591" y="108839"/>
                      <a:pt x="2188591" y="108839"/>
                    </a:cubicBezTo>
                    <a:lnTo>
                      <a:pt x="2136648" y="9398"/>
                    </a:lnTo>
                    <a:cubicBezTo>
                      <a:pt x="2136648" y="9398"/>
                      <a:pt x="2078482" y="15494"/>
                      <a:pt x="2033778" y="11938"/>
                    </a:cubicBezTo>
                    <a:cubicBezTo>
                      <a:pt x="1989074" y="8382"/>
                      <a:pt x="1960245" y="0"/>
                      <a:pt x="1960245" y="0"/>
                    </a:cubicBezTo>
                    <a:cubicBezTo>
                      <a:pt x="1960245" y="0"/>
                      <a:pt x="1893189" y="10795"/>
                      <a:pt x="1843913" y="16637"/>
                    </a:cubicBezTo>
                    <a:cubicBezTo>
                      <a:pt x="1794637" y="22479"/>
                      <a:pt x="1730121" y="19431"/>
                      <a:pt x="1730121" y="19431"/>
                    </a:cubicBezTo>
                    <a:lnTo>
                      <a:pt x="830580" y="41910"/>
                    </a:lnTo>
                    <a:cubicBezTo>
                      <a:pt x="830580" y="41910"/>
                      <a:pt x="777113" y="52451"/>
                      <a:pt x="724916" y="44577"/>
                    </a:cubicBezTo>
                    <a:cubicBezTo>
                      <a:pt x="672719" y="36576"/>
                      <a:pt x="692785" y="59436"/>
                      <a:pt x="585597" y="48006"/>
                    </a:cubicBezTo>
                    <a:cubicBezTo>
                      <a:pt x="478409" y="36576"/>
                      <a:pt x="366141" y="53467"/>
                      <a:pt x="366141" y="53467"/>
                    </a:cubicBezTo>
                    <a:close/>
                  </a:path>
                </a:pathLst>
              </a:custGeom>
              <a:solidFill>
                <a:srgbClr val="BEE1D3"/>
              </a:solidFill>
            </p:spPr>
          </p:sp>
        </p:grpSp>
        <p:sp>
          <p:nvSpPr>
            <p:cNvPr id="16" name="TextBox 16"/>
            <p:cNvSpPr txBox="1"/>
            <p:nvPr/>
          </p:nvSpPr>
          <p:spPr>
            <a:xfrm>
              <a:off x="301659" y="98951"/>
              <a:ext cx="533283" cy="7673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99"/>
                </a:lnSpc>
                <a:spcBef>
                  <a:spcPct val="0"/>
                </a:spcBef>
              </a:pPr>
              <a:r>
                <a:rPr lang="en-US" sz="3499" b="1">
                  <a:solidFill>
                    <a:srgbClr val="121212"/>
                  </a:solidFill>
                  <a:latin typeface="Cooper BT Bold"/>
                  <a:ea typeface="Cooper BT Bold"/>
                  <a:cs typeface="Cooper BT Bold"/>
                  <a:sym typeface="Cooper BT Bold"/>
                </a:rPr>
                <a:t>2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6652148" y="7435944"/>
            <a:ext cx="852448" cy="768203"/>
            <a:chOff x="0" y="0"/>
            <a:chExt cx="1136597" cy="1024269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1136597" cy="1024269"/>
              <a:chOff x="0" y="0"/>
              <a:chExt cx="2482723" cy="2237359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2482596" cy="2237486"/>
              </a:xfrm>
              <a:custGeom>
                <a:avLst/>
                <a:gdLst/>
                <a:ahLst/>
                <a:cxnLst/>
                <a:rect l="l" t="t" r="r" b="b"/>
                <a:pathLst>
                  <a:path w="2482596" h="2237486">
                    <a:moveTo>
                      <a:pt x="366395" y="53467"/>
                    </a:moveTo>
                    <a:lnTo>
                      <a:pt x="299212" y="177673"/>
                    </a:lnTo>
                    <a:cubicBezTo>
                      <a:pt x="299212" y="177673"/>
                      <a:pt x="267970" y="242824"/>
                      <a:pt x="238760" y="294894"/>
                    </a:cubicBezTo>
                    <a:cubicBezTo>
                      <a:pt x="209550" y="346964"/>
                      <a:pt x="126873" y="534670"/>
                      <a:pt x="126873" y="534670"/>
                    </a:cubicBezTo>
                    <a:lnTo>
                      <a:pt x="0" y="802640"/>
                    </a:lnTo>
                    <a:lnTo>
                      <a:pt x="381254" y="832612"/>
                    </a:lnTo>
                    <a:cubicBezTo>
                      <a:pt x="381254" y="832612"/>
                      <a:pt x="388620" y="819404"/>
                      <a:pt x="381254" y="886460"/>
                    </a:cubicBezTo>
                    <a:cubicBezTo>
                      <a:pt x="373888" y="953516"/>
                      <a:pt x="373634" y="948563"/>
                      <a:pt x="366268" y="1014603"/>
                    </a:cubicBezTo>
                    <a:cubicBezTo>
                      <a:pt x="358902" y="1080516"/>
                      <a:pt x="366268" y="1181608"/>
                      <a:pt x="366268" y="1181608"/>
                    </a:cubicBezTo>
                    <a:lnTo>
                      <a:pt x="366268" y="1739265"/>
                    </a:lnTo>
                    <a:cubicBezTo>
                      <a:pt x="366268" y="1739265"/>
                      <a:pt x="358902" y="1786001"/>
                      <a:pt x="366268" y="1866773"/>
                    </a:cubicBezTo>
                    <a:cubicBezTo>
                      <a:pt x="373253" y="1943862"/>
                      <a:pt x="366268" y="2022475"/>
                      <a:pt x="366268" y="2022475"/>
                    </a:cubicBezTo>
                    <a:lnTo>
                      <a:pt x="366268" y="2209292"/>
                    </a:lnTo>
                    <a:lnTo>
                      <a:pt x="543306" y="2209292"/>
                    </a:lnTo>
                    <a:lnTo>
                      <a:pt x="626999" y="2223389"/>
                    </a:lnTo>
                    <a:lnTo>
                      <a:pt x="758571" y="2237486"/>
                    </a:lnTo>
                    <a:lnTo>
                      <a:pt x="910590" y="2209292"/>
                    </a:lnTo>
                    <a:lnTo>
                      <a:pt x="1734058" y="2209292"/>
                    </a:lnTo>
                    <a:lnTo>
                      <a:pt x="1863090" y="2195195"/>
                    </a:lnTo>
                    <a:lnTo>
                      <a:pt x="1962150" y="2209292"/>
                    </a:lnTo>
                    <a:lnTo>
                      <a:pt x="2084959" y="2195195"/>
                    </a:lnTo>
                    <a:lnTo>
                      <a:pt x="2220722" y="2209292"/>
                    </a:lnTo>
                    <a:lnTo>
                      <a:pt x="2205736" y="1990344"/>
                    </a:lnTo>
                    <a:cubicBezTo>
                      <a:pt x="2205736" y="1990344"/>
                      <a:pt x="2228088" y="1933448"/>
                      <a:pt x="2220722" y="1866900"/>
                    </a:cubicBezTo>
                    <a:cubicBezTo>
                      <a:pt x="2213356" y="1800225"/>
                      <a:pt x="2220722" y="1747393"/>
                      <a:pt x="2220722" y="1747393"/>
                    </a:cubicBezTo>
                    <a:lnTo>
                      <a:pt x="2220722" y="729234"/>
                    </a:lnTo>
                    <a:lnTo>
                      <a:pt x="2482596" y="701040"/>
                    </a:lnTo>
                    <a:lnTo>
                      <a:pt x="2401443" y="559308"/>
                    </a:lnTo>
                    <a:lnTo>
                      <a:pt x="2334641" y="388493"/>
                    </a:lnTo>
                    <a:cubicBezTo>
                      <a:pt x="2334641" y="388493"/>
                      <a:pt x="2293493" y="299085"/>
                      <a:pt x="2246249" y="219202"/>
                    </a:cubicBezTo>
                    <a:cubicBezTo>
                      <a:pt x="2213356" y="163576"/>
                      <a:pt x="2188591" y="108839"/>
                      <a:pt x="2188591" y="108839"/>
                    </a:cubicBezTo>
                    <a:lnTo>
                      <a:pt x="2136648" y="9398"/>
                    </a:lnTo>
                    <a:cubicBezTo>
                      <a:pt x="2136648" y="9398"/>
                      <a:pt x="2078482" y="15494"/>
                      <a:pt x="2033778" y="11938"/>
                    </a:cubicBezTo>
                    <a:cubicBezTo>
                      <a:pt x="1989074" y="8382"/>
                      <a:pt x="1960245" y="0"/>
                      <a:pt x="1960245" y="0"/>
                    </a:cubicBezTo>
                    <a:cubicBezTo>
                      <a:pt x="1960245" y="0"/>
                      <a:pt x="1893189" y="10795"/>
                      <a:pt x="1843913" y="16637"/>
                    </a:cubicBezTo>
                    <a:cubicBezTo>
                      <a:pt x="1794637" y="22479"/>
                      <a:pt x="1730121" y="19431"/>
                      <a:pt x="1730121" y="19431"/>
                    </a:cubicBezTo>
                    <a:lnTo>
                      <a:pt x="830580" y="41910"/>
                    </a:lnTo>
                    <a:cubicBezTo>
                      <a:pt x="830580" y="41910"/>
                      <a:pt x="777113" y="52451"/>
                      <a:pt x="724916" y="44577"/>
                    </a:cubicBezTo>
                    <a:cubicBezTo>
                      <a:pt x="672719" y="36576"/>
                      <a:pt x="692785" y="59436"/>
                      <a:pt x="585597" y="48006"/>
                    </a:cubicBezTo>
                    <a:cubicBezTo>
                      <a:pt x="478409" y="36576"/>
                      <a:pt x="366141" y="53467"/>
                      <a:pt x="366141" y="53467"/>
                    </a:cubicBezTo>
                    <a:close/>
                  </a:path>
                </a:pathLst>
              </a:custGeom>
              <a:solidFill>
                <a:srgbClr val="BEE1D3"/>
              </a:solidFill>
            </p:spPr>
          </p:sp>
        </p:grpSp>
        <p:sp>
          <p:nvSpPr>
            <p:cNvPr id="20" name="TextBox 20"/>
            <p:cNvSpPr txBox="1"/>
            <p:nvPr/>
          </p:nvSpPr>
          <p:spPr>
            <a:xfrm>
              <a:off x="301659" y="98951"/>
              <a:ext cx="533283" cy="7673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99"/>
                </a:lnSpc>
                <a:spcBef>
                  <a:spcPct val="0"/>
                </a:spcBef>
              </a:pPr>
              <a:r>
                <a:rPr lang="en-US" sz="3499" b="1">
                  <a:solidFill>
                    <a:srgbClr val="121212"/>
                  </a:solidFill>
                  <a:latin typeface="Cooper BT Bold"/>
                  <a:ea typeface="Cooper BT Bold"/>
                  <a:cs typeface="Cooper BT Bold"/>
                  <a:sym typeface="Cooper BT Bold"/>
                </a:rPr>
                <a:t>3</a:t>
              </a:r>
            </a:p>
          </p:txBody>
        </p:sp>
      </p:grpSp>
      <p:sp>
        <p:nvSpPr>
          <p:cNvPr id="21" name="Freeform 21"/>
          <p:cNvSpPr/>
          <p:nvPr/>
        </p:nvSpPr>
        <p:spPr>
          <a:xfrm>
            <a:off x="1028700" y="2633162"/>
            <a:ext cx="4840613" cy="9752151"/>
          </a:xfrm>
          <a:custGeom>
            <a:avLst/>
            <a:gdLst/>
            <a:ahLst/>
            <a:cxnLst/>
            <a:rect l="l" t="t" r="r" b="b"/>
            <a:pathLst>
              <a:path w="4840613" h="9752151">
                <a:moveTo>
                  <a:pt x="0" y="0"/>
                </a:moveTo>
                <a:lnTo>
                  <a:pt x="4840613" y="0"/>
                </a:lnTo>
                <a:lnTo>
                  <a:pt x="4840613" y="9752152"/>
                </a:lnTo>
                <a:lnTo>
                  <a:pt x="0" y="97521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1028700" y="790576"/>
            <a:ext cx="10744200" cy="1185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078"/>
              </a:lnSpc>
              <a:spcBef>
                <a:spcPct val="0"/>
              </a:spcBef>
            </a:pPr>
            <a:r>
              <a:rPr lang="en-US" sz="7198" b="1">
                <a:solidFill>
                  <a:srgbClr val="F8F8F8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Instructions d’activité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844844" y="4169138"/>
            <a:ext cx="10366956" cy="10656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60"/>
              </a:lnSpc>
            </a:pPr>
            <a:r>
              <a:rPr lang="en-US" sz="3200" b="1" dirty="0">
                <a:solidFill>
                  <a:srgbClr val="74BBBE"/>
                </a:solidFill>
                <a:latin typeface="Nunito Bold"/>
                <a:ea typeface="Nunito Bold"/>
                <a:cs typeface="Nunito Bold"/>
                <a:sym typeface="Nunito Bold"/>
              </a:rPr>
              <a:t>En Équipe de trois</a:t>
            </a:r>
          </a:p>
          <a:p>
            <a:pPr>
              <a:lnSpc>
                <a:spcPts val="4160"/>
              </a:lnSpc>
            </a:pPr>
            <a:r>
              <a:rPr lang="en-US" sz="3200" b="1" dirty="0" err="1">
                <a:solidFill>
                  <a:srgbClr val="121212"/>
                </a:solidFill>
                <a:latin typeface="Nunito"/>
                <a:ea typeface="Nunito"/>
                <a:cs typeface="Nunito"/>
                <a:sym typeface="Nunito"/>
              </a:rPr>
              <a:t>Créer</a:t>
            </a:r>
            <a:r>
              <a:rPr lang="en-US" sz="3200" b="1" dirty="0">
                <a:solidFill>
                  <a:srgbClr val="121212"/>
                </a:solidFill>
                <a:latin typeface="Nunito"/>
                <a:ea typeface="Nunito"/>
                <a:cs typeface="Nunito"/>
                <a:sym typeface="Nunito"/>
              </a:rPr>
              <a:t> un badge </a:t>
            </a:r>
            <a:r>
              <a:rPr lang="en-US" sz="3200" dirty="0">
                <a:solidFill>
                  <a:srgbClr val="121212"/>
                </a:solidFill>
                <a:latin typeface="Nunito"/>
                <a:ea typeface="Nunito"/>
                <a:cs typeface="Nunito"/>
                <a:sym typeface="Nunito"/>
              </a:rPr>
              <a:t>avec ton </a:t>
            </a:r>
            <a:r>
              <a:rPr lang="en-US" sz="3200" dirty="0" err="1">
                <a:solidFill>
                  <a:srgbClr val="121212"/>
                </a:solidFill>
                <a:latin typeface="Nunito"/>
                <a:ea typeface="Nunito"/>
                <a:cs typeface="Nunito"/>
                <a:sym typeface="Nunito"/>
              </a:rPr>
              <a:t>prénom</a:t>
            </a:r>
            <a:r>
              <a:rPr lang="en-US" sz="3200" dirty="0">
                <a:solidFill>
                  <a:srgbClr val="121212"/>
                </a:solidFill>
                <a:latin typeface="Nunito"/>
                <a:ea typeface="Nunito"/>
                <a:cs typeface="Nunito"/>
                <a:sym typeface="Nunito"/>
              </a:rPr>
              <a:t> et </a:t>
            </a:r>
            <a:r>
              <a:rPr lang="en-US" sz="3200" dirty="0" err="1">
                <a:solidFill>
                  <a:srgbClr val="121212"/>
                </a:solidFill>
                <a:latin typeface="Nunito"/>
                <a:ea typeface="Nunito"/>
                <a:cs typeface="Nunito"/>
                <a:sym typeface="Nunito"/>
              </a:rPr>
              <a:t>l’initiale</a:t>
            </a:r>
            <a:r>
              <a:rPr lang="en-US" sz="3200" dirty="0">
                <a:solidFill>
                  <a:srgbClr val="121212"/>
                </a:solidFill>
                <a:latin typeface="Nunito"/>
                <a:ea typeface="Nunito"/>
                <a:cs typeface="Nunito"/>
                <a:sym typeface="Nunito"/>
              </a:rPr>
              <a:t> de ton nom</a:t>
            </a:r>
          </a:p>
        </p:txBody>
      </p:sp>
      <p:grpSp>
        <p:nvGrpSpPr>
          <p:cNvPr id="24" name="Group 24"/>
          <p:cNvGrpSpPr/>
          <p:nvPr/>
        </p:nvGrpSpPr>
        <p:grpSpPr>
          <a:xfrm rot="-2205249">
            <a:off x="15933265" y="1108721"/>
            <a:ext cx="3816427" cy="3280305"/>
            <a:chOff x="0" y="0"/>
            <a:chExt cx="2186795" cy="1879600"/>
          </a:xfrm>
        </p:grpSpPr>
        <p:sp>
          <p:nvSpPr>
            <p:cNvPr id="25" name="Freeform 25"/>
            <p:cNvSpPr/>
            <p:nvPr/>
          </p:nvSpPr>
          <p:spPr>
            <a:xfrm>
              <a:off x="-127" y="127"/>
              <a:ext cx="2186796" cy="1894840"/>
            </a:xfrm>
            <a:custGeom>
              <a:avLst/>
              <a:gdLst/>
              <a:ahLst/>
              <a:cxnLst/>
              <a:rect l="l" t="t" r="r" b="b"/>
              <a:pathLst>
                <a:path w="2186796" h="1894840">
                  <a:moveTo>
                    <a:pt x="2174222" y="478409"/>
                  </a:moveTo>
                  <a:cubicBezTo>
                    <a:pt x="2157458" y="339471"/>
                    <a:pt x="2170285" y="200660"/>
                    <a:pt x="2123422" y="132461"/>
                  </a:cubicBezTo>
                  <a:cubicBezTo>
                    <a:pt x="2063986" y="45720"/>
                    <a:pt x="1933938" y="19050"/>
                    <a:pt x="1806049" y="36703"/>
                  </a:cubicBezTo>
                  <a:cubicBezTo>
                    <a:pt x="1696322" y="51816"/>
                    <a:pt x="1668381" y="86233"/>
                    <a:pt x="1602976" y="179832"/>
                  </a:cubicBezTo>
                  <a:cubicBezTo>
                    <a:pt x="1552049" y="252603"/>
                    <a:pt x="1514076" y="403225"/>
                    <a:pt x="1514076" y="510032"/>
                  </a:cubicBezTo>
                  <a:cubicBezTo>
                    <a:pt x="1514076" y="372364"/>
                    <a:pt x="1530078" y="197739"/>
                    <a:pt x="1450576" y="116713"/>
                  </a:cubicBezTo>
                  <a:cubicBezTo>
                    <a:pt x="1389235" y="54102"/>
                    <a:pt x="1202114" y="68326"/>
                    <a:pt x="1067816" y="68326"/>
                  </a:cubicBezTo>
                  <a:cubicBezTo>
                    <a:pt x="994156" y="68326"/>
                    <a:pt x="883285" y="53340"/>
                    <a:pt x="826643" y="100965"/>
                  </a:cubicBezTo>
                  <a:cubicBezTo>
                    <a:pt x="732028" y="180340"/>
                    <a:pt x="712343" y="357632"/>
                    <a:pt x="712343" y="510032"/>
                  </a:cubicBezTo>
                  <a:cubicBezTo>
                    <a:pt x="712343" y="370332"/>
                    <a:pt x="695833" y="186309"/>
                    <a:pt x="623443" y="100965"/>
                  </a:cubicBezTo>
                  <a:cubicBezTo>
                    <a:pt x="569341" y="37211"/>
                    <a:pt x="475742" y="0"/>
                    <a:pt x="432308" y="0"/>
                  </a:cubicBezTo>
                  <a:cubicBezTo>
                    <a:pt x="331216" y="0"/>
                    <a:pt x="169799" y="59563"/>
                    <a:pt x="102870" y="132461"/>
                  </a:cubicBezTo>
                  <a:cubicBezTo>
                    <a:pt x="39878" y="201168"/>
                    <a:pt x="52070" y="305943"/>
                    <a:pt x="26670" y="446913"/>
                  </a:cubicBezTo>
                  <a:lnTo>
                    <a:pt x="13970" y="730885"/>
                  </a:lnTo>
                  <a:lnTo>
                    <a:pt x="1270" y="858139"/>
                  </a:lnTo>
                  <a:lnTo>
                    <a:pt x="1270" y="903478"/>
                  </a:lnTo>
                  <a:lnTo>
                    <a:pt x="0" y="1009142"/>
                  </a:lnTo>
                  <a:cubicBezTo>
                    <a:pt x="0" y="1009142"/>
                    <a:pt x="12700" y="1226820"/>
                    <a:pt x="25654" y="1410081"/>
                  </a:cubicBezTo>
                  <a:cubicBezTo>
                    <a:pt x="31369" y="1491742"/>
                    <a:pt x="90170" y="1621790"/>
                    <a:pt x="177546" y="1703070"/>
                  </a:cubicBezTo>
                  <a:cubicBezTo>
                    <a:pt x="286385" y="1804289"/>
                    <a:pt x="433959" y="1894840"/>
                    <a:pt x="673354" y="1877314"/>
                  </a:cubicBezTo>
                  <a:cubicBezTo>
                    <a:pt x="1265948" y="1839341"/>
                    <a:pt x="1449687" y="1877314"/>
                    <a:pt x="1682224" y="1847088"/>
                  </a:cubicBezTo>
                  <a:cubicBezTo>
                    <a:pt x="1905617" y="1818005"/>
                    <a:pt x="2082782" y="1683893"/>
                    <a:pt x="2121771" y="1457198"/>
                  </a:cubicBezTo>
                  <a:cubicBezTo>
                    <a:pt x="2160760" y="1230503"/>
                    <a:pt x="2186160" y="1025398"/>
                    <a:pt x="2186160" y="1025398"/>
                  </a:cubicBezTo>
                  <a:lnTo>
                    <a:pt x="2186795" y="938657"/>
                  </a:lnTo>
                  <a:lnTo>
                    <a:pt x="2186795" y="730885"/>
                  </a:lnTo>
                  <a:lnTo>
                    <a:pt x="2174095" y="478409"/>
                  </a:lnTo>
                  <a:close/>
                </a:path>
              </a:pathLst>
            </a:custGeom>
            <a:solidFill>
              <a:srgbClr val="BEE1D3"/>
            </a:solidFill>
          </p:spPr>
        </p:sp>
      </p:grpSp>
      <p:grpSp>
        <p:nvGrpSpPr>
          <p:cNvPr id="26" name="Group 26"/>
          <p:cNvGrpSpPr/>
          <p:nvPr/>
        </p:nvGrpSpPr>
        <p:grpSpPr>
          <a:xfrm rot="2913264">
            <a:off x="-2926236" y="6019348"/>
            <a:ext cx="3816427" cy="3280305"/>
            <a:chOff x="0" y="0"/>
            <a:chExt cx="2186795" cy="1879600"/>
          </a:xfrm>
        </p:grpSpPr>
        <p:sp>
          <p:nvSpPr>
            <p:cNvPr id="27" name="Freeform 27"/>
            <p:cNvSpPr/>
            <p:nvPr/>
          </p:nvSpPr>
          <p:spPr>
            <a:xfrm>
              <a:off x="-127" y="127"/>
              <a:ext cx="2186796" cy="1894840"/>
            </a:xfrm>
            <a:custGeom>
              <a:avLst/>
              <a:gdLst/>
              <a:ahLst/>
              <a:cxnLst/>
              <a:rect l="l" t="t" r="r" b="b"/>
              <a:pathLst>
                <a:path w="2186796" h="1894840">
                  <a:moveTo>
                    <a:pt x="2174222" y="478409"/>
                  </a:moveTo>
                  <a:cubicBezTo>
                    <a:pt x="2157458" y="339471"/>
                    <a:pt x="2170285" y="200660"/>
                    <a:pt x="2123422" y="132461"/>
                  </a:cubicBezTo>
                  <a:cubicBezTo>
                    <a:pt x="2063986" y="45720"/>
                    <a:pt x="1933938" y="19050"/>
                    <a:pt x="1806049" y="36703"/>
                  </a:cubicBezTo>
                  <a:cubicBezTo>
                    <a:pt x="1696322" y="51816"/>
                    <a:pt x="1668381" y="86233"/>
                    <a:pt x="1602976" y="179832"/>
                  </a:cubicBezTo>
                  <a:cubicBezTo>
                    <a:pt x="1552049" y="252603"/>
                    <a:pt x="1514076" y="403225"/>
                    <a:pt x="1514076" y="510032"/>
                  </a:cubicBezTo>
                  <a:cubicBezTo>
                    <a:pt x="1514076" y="372364"/>
                    <a:pt x="1530078" y="197739"/>
                    <a:pt x="1450576" y="116713"/>
                  </a:cubicBezTo>
                  <a:cubicBezTo>
                    <a:pt x="1389235" y="54102"/>
                    <a:pt x="1202114" y="68326"/>
                    <a:pt x="1067816" y="68326"/>
                  </a:cubicBezTo>
                  <a:cubicBezTo>
                    <a:pt x="994156" y="68326"/>
                    <a:pt x="883285" y="53340"/>
                    <a:pt x="826643" y="100965"/>
                  </a:cubicBezTo>
                  <a:cubicBezTo>
                    <a:pt x="732028" y="180340"/>
                    <a:pt x="712343" y="357632"/>
                    <a:pt x="712343" y="510032"/>
                  </a:cubicBezTo>
                  <a:cubicBezTo>
                    <a:pt x="712343" y="370332"/>
                    <a:pt x="695833" y="186309"/>
                    <a:pt x="623443" y="100965"/>
                  </a:cubicBezTo>
                  <a:cubicBezTo>
                    <a:pt x="569341" y="37211"/>
                    <a:pt x="475742" y="0"/>
                    <a:pt x="432308" y="0"/>
                  </a:cubicBezTo>
                  <a:cubicBezTo>
                    <a:pt x="331216" y="0"/>
                    <a:pt x="169799" y="59563"/>
                    <a:pt x="102870" y="132461"/>
                  </a:cubicBezTo>
                  <a:cubicBezTo>
                    <a:pt x="39878" y="201168"/>
                    <a:pt x="52070" y="305943"/>
                    <a:pt x="26670" y="446913"/>
                  </a:cubicBezTo>
                  <a:lnTo>
                    <a:pt x="13970" y="730885"/>
                  </a:lnTo>
                  <a:lnTo>
                    <a:pt x="1270" y="858139"/>
                  </a:lnTo>
                  <a:lnTo>
                    <a:pt x="1270" y="903478"/>
                  </a:lnTo>
                  <a:lnTo>
                    <a:pt x="0" y="1009142"/>
                  </a:lnTo>
                  <a:cubicBezTo>
                    <a:pt x="0" y="1009142"/>
                    <a:pt x="12700" y="1226820"/>
                    <a:pt x="25654" y="1410081"/>
                  </a:cubicBezTo>
                  <a:cubicBezTo>
                    <a:pt x="31369" y="1491742"/>
                    <a:pt x="90170" y="1621790"/>
                    <a:pt x="177546" y="1703070"/>
                  </a:cubicBezTo>
                  <a:cubicBezTo>
                    <a:pt x="286385" y="1804289"/>
                    <a:pt x="433959" y="1894840"/>
                    <a:pt x="673354" y="1877314"/>
                  </a:cubicBezTo>
                  <a:cubicBezTo>
                    <a:pt x="1265948" y="1839341"/>
                    <a:pt x="1449687" y="1877314"/>
                    <a:pt x="1682224" y="1847088"/>
                  </a:cubicBezTo>
                  <a:cubicBezTo>
                    <a:pt x="1905617" y="1818005"/>
                    <a:pt x="2082782" y="1683893"/>
                    <a:pt x="2121771" y="1457198"/>
                  </a:cubicBezTo>
                  <a:cubicBezTo>
                    <a:pt x="2160760" y="1230503"/>
                    <a:pt x="2186160" y="1025398"/>
                    <a:pt x="2186160" y="1025398"/>
                  </a:cubicBezTo>
                  <a:lnTo>
                    <a:pt x="2186795" y="938657"/>
                  </a:lnTo>
                  <a:lnTo>
                    <a:pt x="2186795" y="730885"/>
                  </a:lnTo>
                  <a:lnTo>
                    <a:pt x="2174095" y="478409"/>
                  </a:lnTo>
                  <a:close/>
                </a:path>
              </a:pathLst>
            </a:custGeom>
            <a:solidFill>
              <a:srgbClr val="BEE1D3"/>
            </a:solidFill>
          </p:spPr>
        </p:sp>
      </p:grpSp>
      <p:sp>
        <p:nvSpPr>
          <p:cNvPr id="28" name="Freeform 28"/>
          <p:cNvSpPr/>
          <p:nvPr/>
        </p:nvSpPr>
        <p:spPr>
          <a:xfrm rot="1803995">
            <a:off x="14086770" y="836888"/>
            <a:ext cx="1312831" cy="1296123"/>
          </a:xfrm>
          <a:custGeom>
            <a:avLst/>
            <a:gdLst/>
            <a:ahLst/>
            <a:cxnLst/>
            <a:rect l="l" t="t" r="r" b="b"/>
            <a:pathLst>
              <a:path w="1312831" h="1296123">
                <a:moveTo>
                  <a:pt x="0" y="0"/>
                </a:moveTo>
                <a:lnTo>
                  <a:pt x="1312831" y="0"/>
                </a:lnTo>
                <a:lnTo>
                  <a:pt x="1312831" y="1296122"/>
                </a:lnTo>
                <a:lnTo>
                  <a:pt x="0" y="129612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29" name="Group 29"/>
          <p:cNvGrpSpPr/>
          <p:nvPr/>
        </p:nvGrpSpPr>
        <p:grpSpPr>
          <a:xfrm rot="3670425">
            <a:off x="9864687" y="-2788269"/>
            <a:ext cx="3816427" cy="3280305"/>
            <a:chOff x="0" y="0"/>
            <a:chExt cx="2186795" cy="1879600"/>
          </a:xfrm>
        </p:grpSpPr>
        <p:sp>
          <p:nvSpPr>
            <p:cNvPr id="30" name="Freeform 30"/>
            <p:cNvSpPr/>
            <p:nvPr/>
          </p:nvSpPr>
          <p:spPr>
            <a:xfrm>
              <a:off x="-127" y="127"/>
              <a:ext cx="2186796" cy="1894840"/>
            </a:xfrm>
            <a:custGeom>
              <a:avLst/>
              <a:gdLst/>
              <a:ahLst/>
              <a:cxnLst/>
              <a:rect l="l" t="t" r="r" b="b"/>
              <a:pathLst>
                <a:path w="2186796" h="1894840">
                  <a:moveTo>
                    <a:pt x="2174222" y="478409"/>
                  </a:moveTo>
                  <a:cubicBezTo>
                    <a:pt x="2157458" y="339471"/>
                    <a:pt x="2170285" y="200660"/>
                    <a:pt x="2123422" y="132461"/>
                  </a:cubicBezTo>
                  <a:cubicBezTo>
                    <a:pt x="2063986" y="45720"/>
                    <a:pt x="1933938" y="19050"/>
                    <a:pt x="1806049" y="36703"/>
                  </a:cubicBezTo>
                  <a:cubicBezTo>
                    <a:pt x="1696322" y="51816"/>
                    <a:pt x="1668381" y="86233"/>
                    <a:pt x="1602976" y="179832"/>
                  </a:cubicBezTo>
                  <a:cubicBezTo>
                    <a:pt x="1552049" y="252603"/>
                    <a:pt x="1514076" y="403225"/>
                    <a:pt x="1514076" y="510032"/>
                  </a:cubicBezTo>
                  <a:cubicBezTo>
                    <a:pt x="1514076" y="372364"/>
                    <a:pt x="1530078" y="197739"/>
                    <a:pt x="1450576" y="116713"/>
                  </a:cubicBezTo>
                  <a:cubicBezTo>
                    <a:pt x="1389235" y="54102"/>
                    <a:pt x="1202114" y="68326"/>
                    <a:pt x="1067816" y="68326"/>
                  </a:cubicBezTo>
                  <a:cubicBezTo>
                    <a:pt x="994156" y="68326"/>
                    <a:pt x="883285" y="53340"/>
                    <a:pt x="826643" y="100965"/>
                  </a:cubicBezTo>
                  <a:cubicBezTo>
                    <a:pt x="732028" y="180340"/>
                    <a:pt x="712343" y="357632"/>
                    <a:pt x="712343" y="510032"/>
                  </a:cubicBezTo>
                  <a:cubicBezTo>
                    <a:pt x="712343" y="370332"/>
                    <a:pt x="695833" y="186309"/>
                    <a:pt x="623443" y="100965"/>
                  </a:cubicBezTo>
                  <a:cubicBezTo>
                    <a:pt x="569341" y="37211"/>
                    <a:pt x="475742" y="0"/>
                    <a:pt x="432308" y="0"/>
                  </a:cubicBezTo>
                  <a:cubicBezTo>
                    <a:pt x="331216" y="0"/>
                    <a:pt x="169799" y="59563"/>
                    <a:pt x="102870" y="132461"/>
                  </a:cubicBezTo>
                  <a:cubicBezTo>
                    <a:pt x="39878" y="201168"/>
                    <a:pt x="52070" y="305943"/>
                    <a:pt x="26670" y="446913"/>
                  </a:cubicBezTo>
                  <a:lnTo>
                    <a:pt x="13970" y="730885"/>
                  </a:lnTo>
                  <a:lnTo>
                    <a:pt x="1270" y="858139"/>
                  </a:lnTo>
                  <a:lnTo>
                    <a:pt x="1270" y="903478"/>
                  </a:lnTo>
                  <a:lnTo>
                    <a:pt x="0" y="1009142"/>
                  </a:lnTo>
                  <a:cubicBezTo>
                    <a:pt x="0" y="1009142"/>
                    <a:pt x="12700" y="1226820"/>
                    <a:pt x="25654" y="1410081"/>
                  </a:cubicBezTo>
                  <a:cubicBezTo>
                    <a:pt x="31369" y="1491742"/>
                    <a:pt x="90170" y="1621790"/>
                    <a:pt x="177546" y="1703070"/>
                  </a:cubicBezTo>
                  <a:cubicBezTo>
                    <a:pt x="286385" y="1804289"/>
                    <a:pt x="433959" y="1894840"/>
                    <a:pt x="673354" y="1877314"/>
                  </a:cubicBezTo>
                  <a:cubicBezTo>
                    <a:pt x="1265948" y="1839341"/>
                    <a:pt x="1449687" y="1877314"/>
                    <a:pt x="1682224" y="1847088"/>
                  </a:cubicBezTo>
                  <a:cubicBezTo>
                    <a:pt x="1905617" y="1818005"/>
                    <a:pt x="2082782" y="1683893"/>
                    <a:pt x="2121771" y="1457198"/>
                  </a:cubicBezTo>
                  <a:cubicBezTo>
                    <a:pt x="2160760" y="1230503"/>
                    <a:pt x="2186160" y="1025398"/>
                    <a:pt x="2186160" y="1025398"/>
                  </a:cubicBezTo>
                  <a:lnTo>
                    <a:pt x="2186795" y="938657"/>
                  </a:lnTo>
                  <a:lnTo>
                    <a:pt x="2186795" y="730885"/>
                  </a:lnTo>
                  <a:lnTo>
                    <a:pt x="2174095" y="478409"/>
                  </a:lnTo>
                  <a:close/>
                </a:path>
              </a:pathLst>
            </a:custGeom>
            <a:solidFill>
              <a:srgbClr val="BEE1D3"/>
            </a:solidFill>
          </p:spPr>
        </p:sp>
      </p:grpSp>
      <p:sp>
        <p:nvSpPr>
          <p:cNvPr id="31" name="Freeform 31"/>
          <p:cNvSpPr/>
          <p:nvPr/>
        </p:nvSpPr>
        <p:spPr>
          <a:xfrm>
            <a:off x="15195616" y="1484948"/>
            <a:ext cx="2497741" cy="2497741"/>
          </a:xfrm>
          <a:custGeom>
            <a:avLst/>
            <a:gdLst/>
            <a:ahLst/>
            <a:cxnLst/>
            <a:rect l="l" t="t" r="r" b="b"/>
            <a:pathLst>
              <a:path w="2497741" h="2497741">
                <a:moveTo>
                  <a:pt x="0" y="0"/>
                </a:moveTo>
                <a:lnTo>
                  <a:pt x="2497742" y="0"/>
                </a:lnTo>
                <a:lnTo>
                  <a:pt x="2497742" y="2497742"/>
                </a:lnTo>
                <a:lnTo>
                  <a:pt x="0" y="249774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2" name="TextBox 32"/>
          <p:cNvSpPr txBox="1"/>
          <p:nvPr/>
        </p:nvSpPr>
        <p:spPr>
          <a:xfrm>
            <a:off x="7844843" y="5844152"/>
            <a:ext cx="9848513" cy="10656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60"/>
              </a:lnSpc>
            </a:pPr>
            <a:r>
              <a:rPr lang="en-US" sz="3200" b="1" dirty="0">
                <a:solidFill>
                  <a:srgbClr val="74BBBE"/>
                </a:solidFill>
                <a:latin typeface="Nunito Bold"/>
                <a:ea typeface="Nunito Bold"/>
                <a:cs typeface="Nunito Bold"/>
                <a:sym typeface="Nunito Bold"/>
              </a:rPr>
              <a:t>Objectif :</a:t>
            </a:r>
            <a:r>
              <a:rPr lang="en-US" sz="3200" dirty="0">
                <a:solidFill>
                  <a:srgbClr val="121212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3200" b="1" dirty="0" err="1">
                <a:solidFill>
                  <a:srgbClr val="121212"/>
                </a:solidFill>
                <a:latin typeface="Nunito"/>
                <a:ea typeface="Nunito"/>
                <a:cs typeface="Nunito"/>
                <a:sym typeface="Nunito"/>
              </a:rPr>
              <a:t>créer</a:t>
            </a:r>
            <a:r>
              <a:rPr lang="en-US" sz="3200" b="1" dirty="0">
                <a:solidFill>
                  <a:srgbClr val="121212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3200" b="1" dirty="0" err="1">
                <a:solidFill>
                  <a:srgbClr val="121212"/>
                </a:solidFill>
                <a:latin typeface="Nunito"/>
                <a:ea typeface="Nunito"/>
                <a:cs typeface="Nunito"/>
                <a:sym typeface="Nunito"/>
              </a:rPr>
              <a:t>une</a:t>
            </a:r>
            <a:r>
              <a:rPr lang="en-US" sz="3200" b="1" dirty="0">
                <a:solidFill>
                  <a:srgbClr val="121212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3200" b="1" dirty="0" err="1">
                <a:solidFill>
                  <a:srgbClr val="121212"/>
                </a:solidFill>
                <a:latin typeface="Nunito"/>
                <a:ea typeface="Nunito"/>
                <a:cs typeface="Nunito"/>
                <a:sym typeface="Nunito"/>
              </a:rPr>
              <a:t>identité</a:t>
            </a:r>
            <a:r>
              <a:rPr lang="en-US" sz="3200" b="1" dirty="0">
                <a:solidFill>
                  <a:srgbClr val="121212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3200" b="1" dirty="0" err="1">
                <a:solidFill>
                  <a:srgbClr val="121212"/>
                </a:solidFill>
                <a:latin typeface="Nunito"/>
                <a:ea typeface="Nunito"/>
                <a:cs typeface="Nunito"/>
                <a:sym typeface="Nunito"/>
              </a:rPr>
              <a:t>visuelle</a:t>
            </a:r>
            <a:r>
              <a:rPr lang="en-US" sz="3200" b="1" dirty="0">
                <a:solidFill>
                  <a:srgbClr val="121212"/>
                </a:solidFill>
                <a:latin typeface="Nunito"/>
                <a:ea typeface="Nunito"/>
                <a:cs typeface="Nunito"/>
                <a:sym typeface="Nunito"/>
              </a:rPr>
              <a:t> forte</a:t>
            </a:r>
          </a:p>
          <a:p>
            <a:pPr>
              <a:lnSpc>
                <a:spcPts val="4160"/>
              </a:lnSpc>
            </a:pPr>
            <a:r>
              <a:rPr lang="en-US" sz="3200" i="1" dirty="0">
                <a:solidFill>
                  <a:srgbClr val="121212"/>
                </a:solidFill>
                <a:latin typeface="Nunito"/>
                <a:ea typeface="Nunito"/>
                <a:cs typeface="Nunito"/>
                <a:sym typeface="Nunito"/>
              </a:rPr>
              <a:t>pour </a:t>
            </a:r>
            <a:r>
              <a:rPr lang="en-US" sz="3200" i="1" dirty="0" err="1">
                <a:solidFill>
                  <a:srgbClr val="121212"/>
                </a:solidFill>
                <a:latin typeface="Nunito"/>
                <a:ea typeface="Nunito"/>
                <a:cs typeface="Nunito"/>
                <a:sym typeface="Nunito"/>
              </a:rPr>
              <a:t>être</a:t>
            </a:r>
            <a:r>
              <a:rPr lang="en-US" sz="3200" i="1" dirty="0">
                <a:solidFill>
                  <a:srgbClr val="121212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3200" i="1" dirty="0" err="1">
                <a:solidFill>
                  <a:srgbClr val="121212"/>
                </a:solidFill>
                <a:latin typeface="Nunito"/>
                <a:ea typeface="Nunito"/>
                <a:cs typeface="Nunito"/>
                <a:sym typeface="Nunito"/>
              </a:rPr>
              <a:t>identifié</a:t>
            </a:r>
            <a:r>
              <a:rPr lang="en-US" sz="3200" i="1" dirty="0">
                <a:solidFill>
                  <a:srgbClr val="121212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3200" i="1" dirty="0" err="1">
                <a:solidFill>
                  <a:srgbClr val="121212"/>
                </a:solidFill>
                <a:latin typeface="Nunito"/>
                <a:ea typeface="Nunito"/>
                <a:cs typeface="Nunito"/>
                <a:sym typeface="Nunito"/>
              </a:rPr>
              <a:t>rapidement</a:t>
            </a:r>
            <a:r>
              <a:rPr lang="en-US" sz="3200" i="1" dirty="0">
                <a:solidFill>
                  <a:srgbClr val="121212"/>
                </a:solidFill>
                <a:latin typeface="Nunito"/>
                <a:ea typeface="Nunito"/>
                <a:cs typeface="Nunito"/>
                <a:sym typeface="Nunito"/>
              </a:rPr>
              <a:t> par les </a:t>
            </a:r>
            <a:r>
              <a:rPr lang="en-US" sz="3200" i="1" dirty="0" err="1">
                <a:solidFill>
                  <a:srgbClr val="121212"/>
                </a:solidFill>
                <a:latin typeface="Nunito"/>
                <a:ea typeface="Nunito"/>
                <a:cs typeface="Nunito"/>
                <a:sym typeface="Nunito"/>
              </a:rPr>
              <a:t>autres</a:t>
            </a:r>
            <a:r>
              <a:rPr lang="en-US" sz="3200" i="1" dirty="0">
                <a:solidFill>
                  <a:srgbClr val="121212"/>
                </a:solidFill>
                <a:latin typeface="Nunito"/>
                <a:ea typeface="Nunito"/>
                <a:cs typeface="Nunito"/>
                <a:sym typeface="Nunito"/>
              </a:rPr>
              <a:t> équipes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7844842" y="7434020"/>
            <a:ext cx="10366955" cy="10656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60"/>
              </a:lnSpc>
            </a:pPr>
            <a:r>
              <a:rPr lang="en-US" sz="3200" dirty="0">
                <a:solidFill>
                  <a:srgbClr val="121212"/>
                </a:solidFill>
                <a:latin typeface="Nunito"/>
                <a:ea typeface="Nunito"/>
                <a:cs typeface="Nunito"/>
                <a:sym typeface="Nunito"/>
              </a:rPr>
              <a:t>Top chrono </a:t>
            </a:r>
            <a:r>
              <a:rPr lang="en-US" sz="3200" b="1" dirty="0">
                <a:solidFill>
                  <a:srgbClr val="74BBBE"/>
                </a:solidFill>
                <a:latin typeface="Nunito Bold"/>
                <a:ea typeface="Nunito Bold"/>
                <a:cs typeface="Nunito Bold"/>
                <a:sym typeface="Nunito Bold"/>
              </a:rPr>
              <a:t>15 minutes</a:t>
            </a:r>
          </a:p>
          <a:p>
            <a:pPr>
              <a:lnSpc>
                <a:spcPts val="4160"/>
              </a:lnSpc>
            </a:pPr>
            <a:r>
              <a:rPr lang="en-US" sz="3200" i="1" dirty="0" err="1">
                <a:solidFill>
                  <a:srgbClr val="121212"/>
                </a:solidFill>
                <a:latin typeface="Nunito"/>
                <a:sym typeface="Nunito Bold"/>
              </a:rPr>
              <a:t>Arrêt</a:t>
            </a:r>
            <a:r>
              <a:rPr lang="en-US" sz="3200" i="1" dirty="0">
                <a:solidFill>
                  <a:srgbClr val="121212"/>
                </a:solidFill>
                <a:latin typeface="Nunito"/>
                <a:sym typeface="Nunito Bold"/>
              </a:rPr>
              <a:t> </a:t>
            </a:r>
            <a:r>
              <a:rPr lang="en-US" sz="3200" i="1" dirty="0" err="1">
                <a:solidFill>
                  <a:srgbClr val="121212"/>
                </a:solidFill>
                <a:latin typeface="Nunito"/>
                <a:sym typeface="Nunito Bold"/>
              </a:rPr>
              <a:t>immédiat</a:t>
            </a:r>
            <a:r>
              <a:rPr lang="en-US" sz="3200" i="1" dirty="0">
                <a:solidFill>
                  <a:srgbClr val="121212"/>
                </a:solidFill>
                <a:latin typeface="Nunito"/>
                <a:sym typeface="Nunito Bold"/>
              </a:rPr>
              <a:t> passé </a:t>
            </a:r>
            <a:r>
              <a:rPr lang="en-US" sz="3200" i="1" dirty="0" err="1">
                <a:solidFill>
                  <a:srgbClr val="121212"/>
                </a:solidFill>
                <a:latin typeface="Nunito"/>
                <a:sym typeface="Nunito Bold"/>
              </a:rPr>
              <a:t>ce</a:t>
            </a:r>
            <a:r>
              <a:rPr lang="en-US" sz="3200" i="1" dirty="0">
                <a:solidFill>
                  <a:srgbClr val="121212"/>
                </a:solidFill>
                <a:latin typeface="Nunito"/>
                <a:sym typeface="Nunito Bold"/>
              </a:rPr>
              <a:t> </a:t>
            </a:r>
            <a:r>
              <a:rPr lang="en-US" sz="3200" i="1" dirty="0" err="1">
                <a:solidFill>
                  <a:srgbClr val="121212"/>
                </a:solidFill>
                <a:latin typeface="Nunito"/>
                <a:sym typeface="Nunito Bold"/>
              </a:rPr>
              <a:t>délai</a:t>
            </a:r>
            <a:r>
              <a:rPr lang="en-US" sz="3200" i="1" dirty="0">
                <a:solidFill>
                  <a:srgbClr val="121212"/>
                </a:solidFill>
                <a:latin typeface="Nunito"/>
                <a:sym typeface="Nunito Bold"/>
              </a:rPr>
              <a:t>, pas de prolongation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7266571" y="9229726"/>
            <a:ext cx="137858" cy="30970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b="1">
                <a:solidFill>
                  <a:srgbClr val="2C3242"/>
                </a:solidFill>
                <a:latin typeface="Nunito Bold"/>
                <a:ea typeface="Nunito Bold"/>
                <a:cs typeface="Nunito Bold"/>
                <a:sym typeface="Nunito Bold"/>
              </a:rPr>
              <a:t>5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4887622" y="9078043"/>
            <a:ext cx="11680531" cy="5062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</a:pPr>
            <a:r>
              <a:rPr lang="en-US" sz="2800" b="1" dirty="0">
                <a:solidFill>
                  <a:srgbClr val="F51C6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Les instructions </a:t>
            </a:r>
            <a:r>
              <a:rPr lang="en-US" sz="2800" b="1" dirty="0" err="1">
                <a:solidFill>
                  <a:srgbClr val="F51C6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sont</a:t>
            </a:r>
            <a:r>
              <a:rPr lang="en-US" sz="2800" b="1" dirty="0">
                <a:solidFill>
                  <a:srgbClr val="F51C6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2800" b="1" dirty="0" err="1">
                <a:solidFill>
                  <a:srgbClr val="F51C6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expliquées</a:t>
            </a:r>
            <a:r>
              <a:rPr lang="en-US" sz="2800" b="1" dirty="0">
                <a:solidFill>
                  <a:srgbClr val="F51C6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et </a:t>
            </a:r>
            <a:r>
              <a:rPr lang="en-US" sz="2800" b="1" dirty="0" err="1">
                <a:solidFill>
                  <a:srgbClr val="F51C6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projetées</a:t>
            </a:r>
            <a:r>
              <a:rPr lang="en-US" sz="2800" b="1" dirty="0">
                <a:solidFill>
                  <a:srgbClr val="F51C6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UNE </a:t>
            </a:r>
            <a:r>
              <a:rPr lang="en-US" sz="2800" b="1" dirty="0" err="1">
                <a:solidFill>
                  <a:srgbClr val="F51C6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seule</a:t>
            </a:r>
            <a:r>
              <a:rPr lang="en-US" sz="2800" b="1" dirty="0">
                <a:solidFill>
                  <a:srgbClr val="F51C6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2800" b="1" dirty="0" err="1">
                <a:solidFill>
                  <a:srgbClr val="F51C6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fois</a:t>
            </a:r>
            <a:endParaRPr lang="en-US" sz="2800" b="1" dirty="0">
              <a:solidFill>
                <a:srgbClr val="F51C60"/>
              </a:solidFill>
              <a:latin typeface="Open Sans 2 Bold"/>
              <a:ea typeface="Open Sans 2 Bold"/>
              <a:cs typeface="Open Sans 2 Bold"/>
              <a:sym typeface="Open Sans 2 Bold"/>
            </a:endParaRPr>
          </a:p>
        </p:txBody>
      </p:sp>
    </p:spTree>
  </p:cSld>
  <p:clrMapOvr>
    <a:masterClrMapping/>
  </p:clrMapOvr>
  <p:transition spd="slow">
    <p:push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BB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1906234">
            <a:off x="11125419" y="6247741"/>
            <a:ext cx="3816427" cy="3280305"/>
            <a:chOff x="0" y="0"/>
            <a:chExt cx="2186795" cy="1879600"/>
          </a:xfrm>
        </p:grpSpPr>
        <p:sp>
          <p:nvSpPr>
            <p:cNvPr id="3" name="Freeform 3"/>
            <p:cNvSpPr/>
            <p:nvPr/>
          </p:nvSpPr>
          <p:spPr>
            <a:xfrm>
              <a:off x="-127" y="127"/>
              <a:ext cx="2186796" cy="1894840"/>
            </a:xfrm>
            <a:custGeom>
              <a:avLst/>
              <a:gdLst/>
              <a:ahLst/>
              <a:cxnLst/>
              <a:rect l="l" t="t" r="r" b="b"/>
              <a:pathLst>
                <a:path w="2186796" h="1894840">
                  <a:moveTo>
                    <a:pt x="2174222" y="478409"/>
                  </a:moveTo>
                  <a:cubicBezTo>
                    <a:pt x="2157458" y="339471"/>
                    <a:pt x="2170285" y="200660"/>
                    <a:pt x="2123422" y="132461"/>
                  </a:cubicBezTo>
                  <a:cubicBezTo>
                    <a:pt x="2063986" y="45720"/>
                    <a:pt x="1933938" y="19050"/>
                    <a:pt x="1806049" y="36703"/>
                  </a:cubicBezTo>
                  <a:cubicBezTo>
                    <a:pt x="1696322" y="51816"/>
                    <a:pt x="1668381" y="86233"/>
                    <a:pt x="1602976" y="179832"/>
                  </a:cubicBezTo>
                  <a:cubicBezTo>
                    <a:pt x="1552049" y="252603"/>
                    <a:pt x="1514076" y="403225"/>
                    <a:pt x="1514076" y="510032"/>
                  </a:cubicBezTo>
                  <a:cubicBezTo>
                    <a:pt x="1514076" y="372364"/>
                    <a:pt x="1530078" y="197739"/>
                    <a:pt x="1450576" y="116713"/>
                  </a:cubicBezTo>
                  <a:cubicBezTo>
                    <a:pt x="1389235" y="54102"/>
                    <a:pt x="1202114" y="68326"/>
                    <a:pt x="1067816" y="68326"/>
                  </a:cubicBezTo>
                  <a:cubicBezTo>
                    <a:pt x="994156" y="68326"/>
                    <a:pt x="883285" y="53340"/>
                    <a:pt x="826643" y="100965"/>
                  </a:cubicBezTo>
                  <a:cubicBezTo>
                    <a:pt x="732028" y="180340"/>
                    <a:pt x="712343" y="357632"/>
                    <a:pt x="712343" y="510032"/>
                  </a:cubicBezTo>
                  <a:cubicBezTo>
                    <a:pt x="712343" y="370332"/>
                    <a:pt x="695833" y="186309"/>
                    <a:pt x="623443" y="100965"/>
                  </a:cubicBezTo>
                  <a:cubicBezTo>
                    <a:pt x="569341" y="37211"/>
                    <a:pt x="475742" y="0"/>
                    <a:pt x="432308" y="0"/>
                  </a:cubicBezTo>
                  <a:cubicBezTo>
                    <a:pt x="331216" y="0"/>
                    <a:pt x="169799" y="59563"/>
                    <a:pt x="102870" y="132461"/>
                  </a:cubicBezTo>
                  <a:cubicBezTo>
                    <a:pt x="39878" y="201168"/>
                    <a:pt x="52070" y="305943"/>
                    <a:pt x="26670" y="446913"/>
                  </a:cubicBezTo>
                  <a:lnTo>
                    <a:pt x="13970" y="730885"/>
                  </a:lnTo>
                  <a:lnTo>
                    <a:pt x="1270" y="858139"/>
                  </a:lnTo>
                  <a:lnTo>
                    <a:pt x="1270" y="903478"/>
                  </a:lnTo>
                  <a:lnTo>
                    <a:pt x="0" y="1009142"/>
                  </a:lnTo>
                  <a:cubicBezTo>
                    <a:pt x="0" y="1009142"/>
                    <a:pt x="12700" y="1226820"/>
                    <a:pt x="25654" y="1410081"/>
                  </a:cubicBezTo>
                  <a:cubicBezTo>
                    <a:pt x="31369" y="1491742"/>
                    <a:pt x="90170" y="1621790"/>
                    <a:pt x="177546" y="1703070"/>
                  </a:cubicBezTo>
                  <a:cubicBezTo>
                    <a:pt x="286385" y="1804289"/>
                    <a:pt x="433959" y="1894840"/>
                    <a:pt x="673354" y="1877314"/>
                  </a:cubicBezTo>
                  <a:cubicBezTo>
                    <a:pt x="1265948" y="1839341"/>
                    <a:pt x="1449687" y="1877314"/>
                    <a:pt x="1682224" y="1847088"/>
                  </a:cubicBezTo>
                  <a:cubicBezTo>
                    <a:pt x="1905617" y="1818005"/>
                    <a:pt x="2082782" y="1683893"/>
                    <a:pt x="2121771" y="1457198"/>
                  </a:cubicBezTo>
                  <a:cubicBezTo>
                    <a:pt x="2160760" y="1230503"/>
                    <a:pt x="2186160" y="1025398"/>
                    <a:pt x="2186160" y="1025398"/>
                  </a:cubicBezTo>
                  <a:lnTo>
                    <a:pt x="2186795" y="938657"/>
                  </a:lnTo>
                  <a:lnTo>
                    <a:pt x="2186795" y="730885"/>
                  </a:lnTo>
                  <a:lnTo>
                    <a:pt x="2174095" y="478409"/>
                  </a:lnTo>
                  <a:close/>
                </a:path>
              </a:pathLst>
            </a:custGeom>
            <a:solidFill>
              <a:srgbClr val="2C3242"/>
            </a:solidFill>
          </p:spPr>
        </p:sp>
      </p:grpSp>
      <p:grpSp>
        <p:nvGrpSpPr>
          <p:cNvPr id="4" name="Group 4"/>
          <p:cNvGrpSpPr/>
          <p:nvPr/>
        </p:nvGrpSpPr>
        <p:grpSpPr>
          <a:xfrm rot="-9408809">
            <a:off x="838419" y="6107617"/>
            <a:ext cx="3816427" cy="3280305"/>
            <a:chOff x="0" y="0"/>
            <a:chExt cx="2186795" cy="1879600"/>
          </a:xfrm>
        </p:grpSpPr>
        <p:sp>
          <p:nvSpPr>
            <p:cNvPr id="5" name="Freeform 5"/>
            <p:cNvSpPr/>
            <p:nvPr/>
          </p:nvSpPr>
          <p:spPr>
            <a:xfrm>
              <a:off x="-127" y="127"/>
              <a:ext cx="2186796" cy="1894840"/>
            </a:xfrm>
            <a:custGeom>
              <a:avLst/>
              <a:gdLst/>
              <a:ahLst/>
              <a:cxnLst/>
              <a:rect l="l" t="t" r="r" b="b"/>
              <a:pathLst>
                <a:path w="2186796" h="1894840">
                  <a:moveTo>
                    <a:pt x="2174222" y="478409"/>
                  </a:moveTo>
                  <a:cubicBezTo>
                    <a:pt x="2157458" y="339471"/>
                    <a:pt x="2170285" y="200660"/>
                    <a:pt x="2123422" y="132461"/>
                  </a:cubicBezTo>
                  <a:cubicBezTo>
                    <a:pt x="2063986" y="45720"/>
                    <a:pt x="1933938" y="19050"/>
                    <a:pt x="1806049" y="36703"/>
                  </a:cubicBezTo>
                  <a:cubicBezTo>
                    <a:pt x="1696322" y="51816"/>
                    <a:pt x="1668381" y="86233"/>
                    <a:pt x="1602976" y="179832"/>
                  </a:cubicBezTo>
                  <a:cubicBezTo>
                    <a:pt x="1552049" y="252603"/>
                    <a:pt x="1514076" y="403225"/>
                    <a:pt x="1514076" y="510032"/>
                  </a:cubicBezTo>
                  <a:cubicBezTo>
                    <a:pt x="1514076" y="372364"/>
                    <a:pt x="1530078" y="197739"/>
                    <a:pt x="1450576" y="116713"/>
                  </a:cubicBezTo>
                  <a:cubicBezTo>
                    <a:pt x="1389235" y="54102"/>
                    <a:pt x="1202114" y="68326"/>
                    <a:pt x="1067816" y="68326"/>
                  </a:cubicBezTo>
                  <a:cubicBezTo>
                    <a:pt x="994156" y="68326"/>
                    <a:pt x="883285" y="53340"/>
                    <a:pt x="826643" y="100965"/>
                  </a:cubicBezTo>
                  <a:cubicBezTo>
                    <a:pt x="732028" y="180340"/>
                    <a:pt x="712343" y="357632"/>
                    <a:pt x="712343" y="510032"/>
                  </a:cubicBezTo>
                  <a:cubicBezTo>
                    <a:pt x="712343" y="370332"/>
                    <a:pt x="695833" y="186309"/>
                    <a:pt x="623443" y="100965"/>
                  </a:cubicBezTo>
                  <a:cubicBezTo>
                    <a:pt x="569341" y="37211"/>
                    <a:pt x="475742" y="0"/>
                    <a:pt x="432308" y="0"/>
                  </a:cubicBezTo>
                  <a:cubicBezTo>
                    <a:pt x="331216" y="0"/>
                    <a:pt x="169799" y="59563"/>
                    <a:pt x="102870" y="132461"/>
                  </a:cubicBezTo>
                  <a:cubicBezTo>
                    <a:pt x="39878" y="201168"/>
                    <a:pt x="52070" y="305943"/>
                    <a:pt x="26670" y="446913"/>
                  </a:cubicBezTo>
                  <a:lnTo>
                    <a:pt x="13970" y="730885"/>
                  </a:lnTo>
                  <a:lnTo>
                    <a:pt x="1270" y="858139"/>
                  </a:lnTo>
                  <a:lnTo>
                    <a:pt x="1270" y="903478"/>
                  </a:lnTo>
                  <a:lnTo>
                    <a:pt x="0" y="1009142"/>
                  </a:lnTo>
                  <a:cubicBezTo>
                    <a:pt x="0" y="1009142"/>
                    <a:pt x="12700" y="1226820"/>
                    <a:pt x="25654" y="1410081"/>
                  </a:cubicBezTo>
                  <a:cubicBezTo>
                    <a:pt x="31369" y="1491742"/>
                    <a:pt x="90170" y="1621790"/>
                    <a:pt x="177546" y="1703070"/>
                  </a:cubicBezTo>
                  <a:cubicBezTo>
                    <a:pt x="286385" y="1804289"/>
                    <a:pt x="433959" y="1894840"/>
                    <a:pt x="673354" y="1877314"/>
                  </a:cubicBezTo>
                  <a:cubicBezTo>
                    <a:pt x="1265948" y="1839341"/>
                    <a:pt x="1449687" y="1877314"/>
                    <a:pt x="1682224" y="1847088"/>
                  </a:cubicBezTo>
                  <a:cubicBezTo>
                    <a:pt x="1905617" y="1818005"/>
                    <a:pt x="2082782" y="1683893"/>
                    <a:pt x="2121771" y="1457198"/>
                  </a:cubicBezTo>
                  <a:cubicBezTo>
                    <a:pt x="2160760" y="1230503"/>
                    <a:pt x="2186160" y="1025398"/>
                    <a:pt x="2186160" y="1025398"/>
                  </a:cubicBezTo>
                  <a:lnTo>
                    <a:pt x="2186795" y="938657"/>
                  </a:lnTo>
                  <a:lnTo>
                    <a:pt x="2186795" y="730885"/>
                  </a:lnTo>
                  <a:lnTo>
                    <a:pt x="2174095" y="478409"/>
                  </a:lnTo>
                  <a:close/>
                </a:path>
              </a:pathLst>
            </a:custGeom>
            <a:solidFill>
              <a:srgbClr val="2C3242"/>
            </a:solidFill>
          </p:spPr>
        </p:sp>
      </p:grpSp>
      <p:grpSp>
        <p:nvGrpSpPr>
          <p:cNvPr id="6" name="Group 6"/>
          <p:cNvGrpSpPr/>
          <p:nvPr/>
        </p:nvGrpSpPr>
        <p:grpSpPr>
          <a:xfrm rot="8822378">
            <a:off x="8631999" y="-1893383"/>
            <a:ext cx="3816427" cy="3280305"/>
            <a:chOff x="0" y="0"/>
            <a:chExt cx="2186795" cy="1879600"/>
          </a:xfrm>
        </p:grpSpPr>
        <p:sp>
          <p:nvSpPr>
            <p:cNvPr id="7" name="Freeform 7"/>
            <p:cNvSpPr/>
            <p:nvPr/>
          </p:nvSpPr>
          <p:spPr>
            <a:xfrm>
              <a:off x="-127" y="127"/>
              <a:ext cx="2186796" cy="1894840"/>
            </a:xfrm>
            <a:custGeom>
              <a:avLst/>
              <a:gdLst/>
              <a:ahLst/>
              <a:cxnLst/>
              <a:rect l="l" t="t" r="r" b="b"/>
              <a:pathLst>
                <a:path w="2186796" h="1894840">
                  <a:moveTo>
                    <a:pt x="2174222" y="478409"/>
                  </a:moveTo>
                  <a:cubicBezTo>
                    <a:pt x="2157458" y="339471"/>
                    <a:pt x="2170285" y="200660"/>
                    <a:pt x="2123422" y="132461"/>
                  </a:cubicBezTo>
                  <a:cubicBezTo>
                    <a:pt x="2063986" y="45720"/>
                    <a:pt x="1933938" y="19050"/>
                    <a:pt x="1806049" y="36703"/>
                  </a:cubicBezTo>
                  <a:cubicBezTo>
                    <a:pt x="1696322" y="51816"/>
                    <a:pt x="1668381" y="86233"/>
                    <a:pt x="1602976" y="179832"/>
                  </a:cubicBezTo>
                  <a:cubicBezTo>
                    <a:pt x="1552049" y="252603"/>
                    <a:pt x="1514076" y="403225"/>
                    <a:pt x="1514076" y="510032"/>
                  </a:cubicBezTo>
                  <a:cubicBezTo>
                    <a:pt x="1514076" y="372364"/>
                    <a:pt x="1530078" y="197739"/>
                    <a:pt x="1450576" y="116713"/>
                  </a:cubicBezTo>
                  <a:cubicBezTo>
                    <a:pt x="1389235" y="54102"/>
                    <a:pt x="1202114" y="68326"/>
                    <a:pt x="1067816" y="68326"/>
                  </a:cubicBezTo>
                  <a:cubicBezTo>
                    <a:pt x="994156" y="68326"/>
                    <a:pt x="883285" y="53340"/>
                    <a:pt x="826643" y="100965"/>
                  </a:cubicBezTo>
                  <a:cubicBezTo>
                    <a:pt x="732028" y="180340"/>
                    <a:pt x="712343" y="357632"/>
                    <a:pt x="712343" y="510032"/>
                  </a:cubicBezTo>
                  <a:cubicBezTo>
                    <a:pt x="712343" y="370332"/>
                    <a:pt x="695833" y="186309"/>
                    <a:pt x="623443" y="100965"/>
                  </a:cubicBezTo>
                  <a:cubicBezTo>
                    <a:pt x="569341" y="37211"/>
                    <a:pt x="475742" y="0"/>
                    <a:pt x="432308" y="0"/>
                  </a:cubicBezTo>
                  <a:cubicBezTo>
                    <a:pt x="331216" y="0"/>
                    <a:pt x="169799" y="59563"/>
                    <a:pt x="102870" y="132461"/>
                  </a:cubicBezTo>
                  <a:cubicBezTo>
                    <a:pt x="39878" y="201168"/>
                    <a:pt x="52070" y="305943"/>
                    <a:pt x="26670" y="446913"/>
                  </a:cubicBezTo>
                  <a:lnTo>
                    <a:pt x="13970" y="730885"/>
                  </a:lnTo>
                  <a:lnTo>
                    <a:pt x="1270" y="858139"/>
                  </a:lnTo>
                  <a:lnTo>
                    <a:pt x="1270" y="903478"/>
                  </a:lnTo>
                  <a:lnTo>
                    <a:pt x="0" y="1009142"/>
                  </a:lnTo>
                  <a:cubicBezTo>
                    <a:pt x="0" y="1009142"/>
                    <a:pt x="12700" y="1226820"/>
                    <a:pt x="25654" y="1410081"/>
                  </a:cubicBezTo>
                  <a:cubicBezTo>
                    <a:pt x="31369" y="1491742"/>
                    <a:pt x="90170" y="1621790"/>
                    <a:pt x="177546" y="1703070"/>
                  </a:cubicBezTo>
                  <a:cubicBezTo>
                    <a:pt x="286385" y="1804289"/>
                    <a:pt x="433959" y="1894840"/>
                    <a:pt x="673354" y="1877314"/>
                  </a:cubicBezTo>
                  <a:cubicBezTo>
                    <a:pt x="1265948" y="1839341"/>
                    <a:pt x="1449687" y="1877314"/>
                    <a:pt x="1682224" y="1847088"/>
                  </a:cubicBezTo>
                  <a:cubicBezTo>
                    <a:pt x="1905617" y="1818005"/>
                    <a:pt x="2082782" y="1683893"/>
                    <a:pt x="2121771" y="1457198"/>
                  </a:cubicBezTo>
                  <a:cubicBezTo>
                    <a:pt x="2160760" y="1230503"/>
                    <a:pt x="2186160" y="1025398"/>
                    <a:pt x="2186160" y="1025398"/>
                  </a:cubicBezTo>
                  <a:lnTo>
                    <a:pt x="2186795" y="938657"/>
                  </a:lnTo>
                  <a:lnTo>
                    <a:pt x="2186795" y="730885"/>
                  </a:lnTo>
                  <a:lnTo>
                    <a:pt x="2174095" y="478409"/>
                  </a:lnTo>
                  <a:close/>
                </a:path>
              </a:pathLst>
            </a:custGeom>
            <a:solidFill>
              <a:srgbClr val="2C3242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2277071" y="1440424"/>
            <a:ext cx="14264824" cy="7320771"/>
            <a:chOff x="0" y="0"/>
            <a:chExt cx="3736470" cy="1917573"/>
          </a:xfrm>
        </p:grpSpPr>
        <p:sp>
          <p:nvSpPr>
            <p:cNvPr id="9" name="Freeform 9"/>
            <p:cNvSpPr/>
            <p:nvPr/>
          </p:nvSpPr>
          <p:spPr>
            <a:xfrm>
              <a:off x="-26416" y="-127"/>
              <a:ext cx="3778634" cy="1917573"/>
            </a:xfrm>
            <a:custGeom>
              <a:avLst/>
              <a:gdLst/>
              <a:ahLst/>
              <a:cxnLst/>
              <a:rect l="l" t="t" r="r" b="b"/>
              <a:pathLst>
                <a:path w="3778634" h="1917573">
                  <a:moveTo>
                    <a:pt x="3757298" y="1574546"/>
                  </a:moveTo>
                  <a:cubicBezTo>
                    <a:pt x="3745741" y="1505839"/>
                    <a:pt x="3731136" y="1422146"/>
                    <a:pt x="3691131" y="1382141"/>
                  </a:cubicBezTo>
                  <a:cubicBezTo>
                    <a:pt x="3640331" y="1331341"/>
                    <a:pt x="3551558" y="1242441"/>
                    <a:pt x="3419224" y="1261872"/>
                  </a:cubicBezTo>
                  <a:cubicBezTo>
                    <a:pt x="3551431" y="1242441"/>
                    <a:pt x="3605152" y="1252982"/>
                    <a:pt x="3663699" y="1211961"/>
                  </a:cubicBezTo>
                  <a:cubicBezTo>
                    <a:pt x="3729231" y="1166114"/>
                    <a:pt x="3752472" y="1089914"/>
                    <a:pt x="3752472" y="942848"/>
                  </a:cubicBezTo>
                  <a:cubicBezTo>
                    <a:pt x="3752472" y="834898"/>
                    <a:pt x="3729231" y="709041"/>
                    <a:pt x="3636267" y="671322"/>
                  </a:cubicBezTo>
                  <a:cubicBezTo>
                    <a:pt x="3577593" y="647573"/>
                    <a:pt x="3501012" y="629412"/>
                    <a:pt x="3414271" y="630174"/>
                  </a:cubicBezTo>
                  <a:cubicBezTo>
                    <a:pt x="3641728" y="628396"/>
                    <a:pt x="3737994" y="483108"/>
                    <a:pt x="3737359" y="392811"/>
                  </a:cubicBezTo>
                  <a:cubicBezTo>
                    <a:pt x="3735962" y="218440"/>
                    <a:pt x="3703831" y="61214"/>
                    <a:pt x="3392300" y="20574"/>
                  </a:cubicBezTo>
                  <a:lnTo>
                    <a:pt x="3127378" y="0"/>
                  </a:lnTo>
                  <a:lnTo>
                    <a:pt x="668020" y="4572"/>
                  </a:lnTo>
                  <a:lnTo>
                    <a:pt x="447421" y="17526"/>
                  </a:lnTo>
                  <a:cubicBezTo>
                    <a:pt x="196596" y="23241"/>
                    <a:pt x="82296" y="175641"/>
                    <a:pt x="37846" y="287274"/>
                  </a:cubicBezTo>
                  <a:cubicBezTo>
                    <a:pt x="0" y="382270"/>
                    <a:pt x="65024" y="496189"/>
                    <a:pt x="95758" y="542798"/>
                  </a:cubicBezTo>
                  <a:cubicBezTo>
                    <a:pt x="154051" y="630936"/>
                    <a:pt x="254508" y="639064"/>
                    <a:pt x="403352" y="637921"/>
                  </a:cubicBezTo>
                  <a:cubicBezTo>
                    <a:pt x="234188" y="639191"/>
                    <a:pt x="196596" y="645541"/>
                    <a:pt x="107696" y="797941"/>
                  </a:cubicBezTo>
                  <a:cubicBezTo>
                    <a:pt x="86741" y="833882"/>
                    <a:pt x="81915" y="892937"/>
                    <a:pt x="82296" y="937641"/>
                  </a:cubicBezTo>
                  <a:cubicBezTo>
                    <a:pt x="82550" y="975614"/>
                    <a:pt x="78613" y="1043305"/>
                    <a:pt x="88011" y="1077595"/>
                  </a:cubicBezTo>
                  <a:cubicBezTo>
                    <a:pt x="133096" y="1242441"/>
                    <a:pt x="230251" y="1271016"/>
                    <a:pt x="408305" y="1269619"/>
                  </a:cubicBezTo>
                  <a:cubicBezTo>
                    <a:pt x="244856" y="1270889"/>
                    <a:pt x="131572" y="1289685"/>
                    <a:pt x="72644" y="1396238"/>
                  </a:cubicBezTo>
                  <a:cubicBezTo>
                    <a:pt x="49530" y="1438021"/>
                    <a:pt x="26035" y="1518666"/>
                    <a:pt x="30734" y="1591691"/>
                  </a:cubicBezTo>
                  <a:cubicBezTo>
                    <a:pt x="41910" y="1765935"/>
                    <a:pt x="145923" y="1839214"/>
                    <a:pt x="302006" y="1865757"/>
                  </a:cubicBezTo>
                  <a:cubicBezTo>
                    <a:pt x="479171" y="1895856"/>
                    <a:pt x="668020" y="1909572"/>
                    <a:pt x="668020" y="1909572"/>
                  </a:cubicBezTo>
                  <a:lnTo>
                    <a:pt x="3142110" y="1917573"/>
                  </a:lnTo>
                  <a:lnTo>
                    <a:pt x="3377441" y="1904492"/>
                  </a:lnTo>
                  <a:cubicBezTo>
                    <a:pt x="3487677" y="1890903"/>
                    <a:pt x="3573402" y="1869567"/>
                    <a:pt x="3635759" y="1837563"/>
                  </a:cubicBezTo>
                  <a:cubicBezTo>
                    <a:pt x="3739645" y="1784096"/>
                    <a:pt x="3778634" y="1700911"/>
                    <a:pt x="3757425" y="1574419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1586447" y="2164281"/>
            <a:ext cx="14017367" cy="45434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27"/>
              </a:lnSpc>
            </a:pPr>
            <a:r>
              <a:rPr lang="en-US" sz="4600" b="1" dirty="0">
                <a:solidFill>
                  <a:srgbClr val="74BBBE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Le matériel</a:t>
            </a:r>
          </a:p>
          <a:p>
            <a:pPr algn="ctr">
              <a:lnSpc>
                <a:spcPts val="6027"/>
              </a:lnSpc>
            </a:pPr>
            <a:endParaRPr lang="en-US" sz="3200" b="1" dirty="0">
              <a:solidFill>
                <a:srgbClr val="74BBBE"/>
              </a:solidFill>
              <a:latin typeface="Cooper BT Bold"/>
              <a:ea typeface="Cooper BT Bold"/>
              <a:cs typeface="Cooper BT Bold"/>
              <a:sym typeface="Cooper BT Bold"/>
            </a:endParaRPr>
          </a:p>
          <a:p>
            <a:pPr marL="2971800" lvl="5" indent="31750">
              <a:lnSpc>
                <a:spcPts val="6027"/>
              </a:lnSpc>
              <a:buFont typeface="Wingdings" panose="05000000000000000000" pitchFamily="2" charset="2"/>
              <a:buChar char="è"/>
            </a:pPr>
            <a:r>
              <a:rPr lang="en-US" sz="4000" dirty="0">
                <a:solidFill>
                  <a:srgbClr val="121212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1 badge </a:t>
            </a:r>
            <a:r>
              <a:rPr lang="en-US" sz="4000" dirty="0" err="1">
                <a:solidFill>
                  <a:srgbClr val="121212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vierge</a:t>
            </a:r>
            <a:r>
              <a:rPr lang="en-US" sz="4000" dirty="0">
                <a:solidFill>
                  <a:srgbClr val="121212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 par </a:t>
            </a:r>
            <a:r>
              <a:rPr lang="en-US" sz="4000" dirty="0" err="1">
                <a:solidFill>
                  <a:srgbClr val="121212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personne</a:t>
            </a:r>
            <a:r>
              <a:rPr lang="en-US" sz="4000" dirty="0">
                <a:solidFill>
                  <a:srgbClr val="121212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 </a:t>
            </a:r>
          </a:p>
          <a:p>
            <a:pPr marL="2971800" lvl="5" indent="31750">
              <a:lnSpc>
                <a:spcPts val="6027"/>
              </a:lnSpc>
              <a:buFont typeface="Wingdings" panose="05000000000000000000" pitchFamily="2" charset="2"/>
              <a:buChar char="è"/>
            </a:pPr>
            <a:r>
              <a:rPr lang="en-US" sz="4000" dirty="0">
                <a:solidFill>
                  <a:srgbClr val="121212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 Pas de droit à </a:t>
            </a:r>
            <a:r>
              <a:rPr lang="en-US" sz="4000" dirty="0" err="1">
                <a:solidFill>
                  <a:srgbClr val="121212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l’erreur</a:t>
            </a:r>
            <a:endParaRPr lang="en-US" sz="4000" dirty="0">
              <a:solidFill>
                <a:srgbClr val="121212"/>
              </a:solidFill>
              <a:latin typeface="Cooper BT Bold"/>
              <a:ea typeface="Cooper BT Bold"/>
              <a:cs typeface="Cooper BT Bold"/>
              <a:sym typeface="Cooper BT Bold"/>
            </a:endParaRPr>
          </a:p>
          <a:p>
            <a:pPr marL="2971800" lvl="5" indent="31750">
              <a:lnSpc>
                <a:spcPts val="6027"/>
              </a:lnSpc>
              <a:buFont typeface="Wingdings" panose="05000000000000000000" pitchFamily="2" charset="2"/>
              <a:buChar char="è"/>
            </a:pPr>
            <a:r>
              <a:rPr lang="en-US" sz="4000" dirty="0">
                <a:solidFill>
                  <a:srgbClr val="121212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 Matériel de </a:t>
            </a:r>
            <a:r>
              <a:rPr lang="en-US" sz="4000" i="1" dirty="0" err="1">
                <a:solidFill>
                  <a:srgbClr val="121212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customisation</a:t>
            </a:r>
            <a:r>
              <a:rPr lang="en-US" sz="4000" dirty="0">
                <a:solidFill>
                  <a:srgbClr val="121212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 à disposition</a:t>
            </a:r>
          </a:p>
          <a:p>
            <a:pPr marL="2971800" lvl="5" indent="31750">
              <a:lnSpc>
                <a:spcPts val="6027"/>
              </a:lnSpc>
              <a:buFont typeface="Wingdings" panose="05000000000000000000" pitchFamily="2" charset="2"/>
              <a:buChar char="è"/>
            </a:pPr>
            <a:r>
              <a:rPr lang="en-US" sz="4000" dirty="0">
                <a:solidFill>
                  <a:srgbClr val="121212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Matériel personnel, </a:t>
            </a:r>
            <a:r>
              <a:rPr lang="en-US" sz="4000" dirty="0" err="1">
                <a:solidFill>
                  <a:srgbClr val="121212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si</a:t>
            </a:r>
            <a:r>
              <a:rPr lang="en-US" sz="4000" dirty="0">
                <a:solidFill>
                  <a:srgbClr val="121212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 </a:t>
            </a:r>
            <a:r>
              <a:rPr lang="en-US" sz="4000" dirty="0" err="1">
                <a:solidFill>
                  <a:srgbClr val="121212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besoin</a:t>
            </a:r>
            <a:endParaRPr lang="en-US" sz="4000" dirty="0">
              <a:solidFill>
                <a:srgbClr val="121212"/>
              </a:solidFill>
              <a:latin typeface="Cooper BT Bold"/>
              <a:ea typeface="Cooper BT Bold"/>
              <a:cs typeface="Cooper BT Bold"/>
              <a:sym typeface="Cooper BT Bold"/>
            </a:endParaRPr>
          </a:p>
        </p:txBody>
      </p:sp>
      <p:grpSp>
        <p:nvGrpSpPr>
          <p:cNvPr id="11" name="Group 11"/>
          <p:cNvGrpSpPr/>
          <p:nvPr/>
        </p:nvGrpSpPr>
        <p:grpSpPr>
          <a:xfrm rot="-2205249">
            <a:off x="17171581" y="2544050"/>
            <a:ext cx="3816427" cy="3280305"/>
            <a:chOff x="0" y="0"/>
            <a:chExt cx="2186795" cy="1879600"/>
          </a:xfrm>
        </p:grpSpPr>
        <p:sp>
          <p:nvSpPr>
            <p:cNvPr id="12" name="Freeform 12"/>
            <p:cNvSpPr/>
            <p:nvPr/>
          </p:nvSpPr>
          <p:spPr>
            <a:xfrm>
              <a:off x="-127" y="127"/>
              <a:ext cx="2186796" cy="1894840"/>
            </a:xfrm>
            <a:custGeom>
              <a:avLst/>
              <a:gdLst/>
              <a:ahLst/>
              <a:cxnLst/>
              <a:rect l="l" t="t" r="r" b="b"/>
              <a:pathLst>
                <a:path w="2186796" h="1894840">
                  <a:moveTo>
                    <a:pt x="2174222" y="478409"/>
                  </a:moveTo>
                  <a:cubicBezTo>
                    <a:pt x="2157458" y="339471"/>
                    <a:pt x="2170285" y="200660"/>
                    <a:pt x="2123422" y="132461"/>
                  </a:cubicBezTo>
                  <a:cubicBezTo>
                    <a:pt x="2063986" y="45720"/>
                    <a:pt x="1933938" y="19050"/>
                    <a:pt x="1806049" y="36703"/>
                  </a:cubicBezTo>
                  <a:cubicBezTo>
                    <a:pt x="1696322" y="51816"/>
                    <a:pt x="1668381" y="86233"/>
                    <a:pt x="1602976" y="179832"/>
                  </a:cubicBezTo>
                  <a:cubicBezTo>
                    <a:pt x="1552049" y="252603"/>
                    <a:pt x="1514076" y="403225"/>
                    <a:pt x="1514076" y="510032"/>
                  </a:cubicBezTo>
                  <a:cubicBezTo>
                    <a:pt x="1514076" y="372364"/>
                    <a:pt x="1530078" y="197739"/>
                    <a:pt x="1450576" y="116713"/>
                  </a:cubicBezTo>
                  <a:cubicBezTo>
                    <a:pt x="1389235" y="54102"/>
                    <a:pt x="1202114" y="68326"/>
                    <a:pt x="1067816" y="68326"/>
                  </a:cubicBezTo>
                  <a:cubicBezTo>
                    <a:pt x="994156" y="68326"/>
                    <a:pt x="883285" y="53340"/>
                    <a:pt x="826643" y="100965"/>
                  </a:cubicBezTo>
                  <a:cubicBezTo>
                    <a:pt x="732028" y="180340"/>
                    <a:pt x="712343" y="357632"/>
                    <a:pt x="712343" y="510032"/>
                  </a:cubicBezTo>
                  <a:cubicBezTo>
                    <a:pt x="712343" y="370332"/>
                    <a:pt x="695833" y="186309"/>
                    <a:pt x="623443" y="100965"/>
                  </a:cubicBezTo>
                  <a:cubicBezTo>
                    <a:pt x="569341" y="37211"/>
                    <a:pt x="475742" y="0"/>
                    <a:pt x="432308" y="0"/>
                  </a:cubicBezTo>
                  <a:cubicBezTo>
                    <a:pt x="331216" y="0"/>
                    <a:pt x="169799" y="59563"/>
                    <a:pt x="102870" y="132461"/>
                  </a:cubicBezTo>
                  <a:cubicBezTo>
                    <a:pt x="39878" y="201168"/>
                    <a:pt x="52070" y="305943"/>
                    <a:pt x="26670" y="446913"/>
                  </a:cubicBezTo>
                  <a:lnTo>
                    <a:pt x="13970" y="730885"/>
                  </a:lnTo>
                  <a:lnTo>
                    <a:pt x="1270" y="858139"/>
                  </a:lnTo>
                  <a:lnTo>
                    <a:pt x="1270" y="903478"/>
                  </a:lnTo>
                  <a:lnTo>
                    <a:pt x="0" y="1009142"/>
                  </a:lnTo>
                  <a:cubicBezTo>
                    <a:pt x="0" y="1009142"/>
                    <a:pt x="12700" y="1226820"/>
                    <a:pt x="25654" y="1410081"/>
                  </a:cubicBezTo>
                  <a:cubicBezTo>
                    <a:pt x="31369" y="1491742"/>
                    <a:pt x="90170" y="1621790"/>
                    <a:pt x="177546" y="1703070"/>
                  </a:cubicBezTo>
                  <a:cubicBezTo>
                    <a:pt x="286385" y="1804289"/>
                    <a:pt x="433959" y="1894840"/>
                    <a:pt x="673354" y="1877314"/>
                  </a:cubicBezTo>
                  <a:cubicBezTo>
                    <a:pt x="1265948" y="1839341"/>
                    <a:pt x="1449687" y="1877314"/>
                    <a:pt x="1682224" y="1847088"/>
                  </a:cubicBezTo>
                  <a:cubicBezTo>
                    <a:pt x="1905617" y="1818005"/>
                    <a:pt x="2082782" y="1683893"/>
                    <a:pt x="2121771" y="1457198"/>
                  </a:cubicBezTo>
                  <a:cubicBezTo>
                    <a:pt x="2160760" y="1230503"/>
                    <a:pt x="2186160" y="1025398"/>
                    <a:pt x="2186160" y="1025398"/>
                  </a:cubicBezTo>
                  <a:lnTo>
                    <a:pt x="2186795" y="938657"/>
                  </a:lnTo>
                  <a:lnTo>
                    <a:pt x="2186795" y="730885"/>
                  </a:lnTo>
                  <a:lnTo>
                    <a:pt x="2174095" y="478409"/>
                  </a:lnTo>
                  <a:close/>
                </a:path>
              </a:pathLst>
            </a:custGeom>
            <a:solidFill>
              <a:srgbClr val="2C3242"/>
            </a:solidFill>
          </p:spPr>
        </p:sp>
      </p:grpSp>
      <p:grpSp>
        <p:nvGrpSpPr>
          <p:cNvPr id="13" name="Group 13"/>
          <p:cNvGrpSpPr/>
          <p:nvPr/>
        </p:nvGrpSpPr>
        <p:grpSpPr>
          <a:xfrm rot="-2103553">
            <a:off x="595913" y="-2350583"/>
            <a:ext cx="3816427" cy="3280305"/>
            <a:chOff x="0" y="0"/>
            <a:chExt cx="2186795" cy="1879600"/>
          </a:xfrm>
        </p:grpSpPr>
        <p:sp>
          <p:nvSpPr>
            <p:cNvPr id="14" name="Freeform 14"/>
            <p:cNvSpPr/>
            <p:nvPr/>
          </p:nvSpPr>
          <p:spPr>
            <a:xfrm>
              <a:off x="-127" y="127"/>
              <a:ext cx="2186796" cy="1894840"/>
            </a:xfrm>
            <a:custGeom>
              <a:avLst/>
              <a:gdLst/>
              <a:ahLst/>
              <a:cxnLst/>
              <a:rect l="l" t="t" r="r" b="b"/>
              <a:pathLst>
                <a:path w="2186796" h="1894840">
                  <a:moveTo>
                    <a:pt x="2174222" y="478409"/>
                  </a:moveTo>
                  <a:cubicBezTo>
                    <a:pt x="2157458" y="339471"/>
                    <a:pt x="2170285" y="200660"/>
                    <a:pt x="2123422" y="132461"/>
                  </a:cubicBezTo>
                  <a:cubicBezTo>
                    <a:pt x="2063986" y="45720"/>
                    <a:pt x="1933938" y="19050"/>
                    <a:pt x="1806049" y="36703"/>
                  </a:cubicBezTo>
                  <a:cubicBezTo>
                    <a:pt x="1696322" y="51816"/>
                    <a:pt x="1668381" y="86233"/>
                    <a:pt x="1602976" y="179832"/>
                  </a:cubicBezTo>
                  <a:cubicBezTo>
                    <a:pt x="1552049" y="252603"/>
                    <a:pt x="1514076" y="403225"/>
                    <a:pt x="1514076" y="510032"/>
                  </a:cubicBezTo>
                  <a:cubicBezTo>
                    <a:pt x="1514076" y="372364"/>
                    <a:pt x="1530078" y="197739"/>
                    <a:pt x="1450576" y="116713"/>
                  </a:cubicBezTo>
                  <a:cubicBezTo>
                    <a:pt x="1389235" y="54102"/>
                    <a:pt x="1202114" y="68326"/>
                    <a:pt x="1067816" y="68326"/>
                  </a:cubicBezTo>
                  <a:cubicBezTo>
                    <a:pt x="994156" y="68326"/>
                    <a:pt x="883285" y="53340"/>
                    <a:pt x="826643" y="100965"/>
                  </a:cubicBezTo>
                  <a:cubicBezTo>
                    <a:pt x="732028" y="180340"/>
                    <a:pt x="712343" y="357632"/>
                    <a:pt x="712343" y="510032"/>
                  </a:cubicBezTo>
                  <a:cubicBezTo>
                    <a:pt x="712343" y="370332"/>
                    <a:pt x="695833" y="186309"/>
                    <a:pt x="623443" y="100965"/>
                  </a:cubicBezTo>
                  <a:cubicBezTo>
                    <a:pt x="569341" y="37211"/>
                    <a:pt x="475742" y="0"/>
                    <a:pt x="432308" y="0"/>
                  </a:cubicBezTo>
                  <a:cubicBezTo>
                    <a:pt x="331216" y="0"/>
                    <a:pt x="169799" y="59563"/>
                    <a:pt x="102870" y="132461"/>
                  </a:cubicBezTo>
                  <a:cubicBezTo>
                    <a:pt x="39878" y="201168"/>
                    <a:pt x="52070" y="305943"/>
                    <a:pt x="26670" y="446913"/>
                  </a:cubicBezTo>
                  <a:lnTo>
                    <a:pt x="13970" y="730885"/>
                  </a:lnTo>
                  <a:lnTo>
                    <a:pt x="1270" y="858139"/>
                  </a:lnTo>
                  <a:lnTo>
                    <a:pt x="1270" y="903478"/>
                  </a:lnTo>
                  <a:lnTo>
                    <a:pt x="0" y="1009142"/>
                  </a:lnTo>
                  <a:cubicBezTo>
                    <a:pt x="0" y="1009142"/>
                    <a:pt x="12700" y="1226820"/>
                    <a:pt x="25654" y="1410081"/>
                  </a:cubicBezTo>
                  <a:cubicBezTo>
                    <a:pt x="31369" y="1491742"/>
                    <a:pt x="90170" y="1621790"/>
                    <a:pt x="177546" y="1703070"/>
                  </a:cubicBezTo>
                  <a:cubicBezTo>
                    <a:pt x="286385" y="1804289"/>
                    <a:pt x="433959" y="1894840"/>
                    <a:pt x="673354" y="1877314"/>
                  </a:cubicBezTo>
                  <a:cubicBezTo>
                    <a:pt x="1265948" y="1839341"/>
                    <a:pt x="1449687" y="1877314"/>
                    <a:pt x="1682224" y="1847088"/>
                  </a:cubicBezTo>
                  <a:cubicBezTo>
                    <a:pt x="1905617" y="1818005"/>
                    <a:pt x="2082782" y="1683893"/>
                    <a:pt x="2121771" y="1457198"/>
                  </a:cubicBezTo>
                  <a:cubicBezTo>
                    <a:pt x="2160760" y="1230503"/>
                    <a:pt x="2186160" y="1025398"/>
                    <a:pt x="2186160" y="1025398"/>
                  </a:cubicBezTo>
                  <a:lnTo>
                    <a:pt x="2186795" y="938657"/>
                  </a:lnTo>
                  <a:lnTo>
                    <a:pt x="2186795" y="730885"/>
                  </a:lnTo>
                  <a:lnTo>
                    <a:pt x="2174095" y="478409"/>
                  </a:lnTo>
                  <a:close/>
                </a:path>
              </a:pathLst>
            </a:custGeom>
            <a:solidFill>
              <a:srgbClr val="2C3242"/>
            </a:solidFill>
          </p:spPr>
        </p:sp>
      </p:grpSp>
      <p:sp>
        <p:nvSpPr>
          <p:cNvPr id="15" name="Freeform 15"/>
          <p:cNvSpPr/>
          <p:nvPr/>
        </p:nvSpPr>
        <p:spPr>
          <a:xfrm rot="1803995">
            <a:off x="3022992" y="1945711"/>
            <a:ext cx="1312831" cy="1296123"/>
          </a:xfrm>
          <a:custGeom>
            <a:avLst/>
            <a:gdLst/>
            <a:ahLst/>
            <a:cxnLst/>
            <a:rect l="l" t="t" r="r" b="b"/>
            <a:pathLst>
              <a:path w="1312831" h="1296123">
                <a:moveTo>
                  <a:pt x="0" y="0"/>
                </a:moveTo>
                <a:lnTo>
                  <a:pt x="1312831" y="0"/>
                </a:lnTo>
                <a:lnTo>
                  <a:pt x="1312831" y="1296123"/>
                </a:lnTo>
                <a:lnTo>
                  <a:pt x="0" y="12961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3115748">
            <a:off x="14111100" y="6679944"/>
            <a:ext cx="998619" cy="1843088"/>
          </a:xfrm>
          <a:custGeom>
            <a:avLst/>
            <a:gdLst/>
            <a:ahLst/>
            <a:cxnLst/>
            <a:rect l="l" t="t" r="r" b="b"/>
            <a:pathLst>
              <a:path w="998619" h="1843088">
                <a:moveTo>
                  <a:pt x="0" y="0"/>
                </a:moveTo>
                <a:lnTo>
                  <a:pt x="998619" y="0"/>
                </a:lnTo>
                <a:lnTo>
                  <a:pt x="998619" y="1843089"/>
                </a:lnTo>
                <a:lnTo>
                  <a:pt x="0" y="18430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845392" y="603379"/>
            <a:ext cx="2066955" cy="2249747"/>
          </a:xfrm>
          <a:custGeom>
            <a:avLst/>
            <a:gdLst/>
            <a:ahLst/>
            <a:cxnLst/>
            <a:rect l="l" t="t" r="r" b="b"/>
            <a:pathLst>
              <a:path w="2066955" h="2249747">
                <a:moveTo>
                  <a:pt x="0" y="0"/>
                </a:moveTo>
                <a:lnTo>
                  <a:pt x="2066954" y="0"/>
                </a:lnTo>
                <a:lnTo>
                  <a:pt x="2066954" y="2249747"/>
                </a:lnTo>
                <a:lnTo>
                  <a:pt x="0" y="224974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621202" y="3510916"/>
            <a:ext cx="1446527" cy="2618149"/>
          </a:xfrm>
          <a:custGeom>
            <a:avLst/>
            <a:gdLst/>
            <a:ahLst/>
            <a:cxnLst/>
            <a:rect l="l" t="t" r="r" b="b"/>
            <a:pathLst>
              <a:path w="1446527" h="2618149">
                <a:moveTo>
                  <a:pt x="0" y="0"/>
                </a:moveTo>
                <a:lnTo>
                  <a:pt x="1446528" y="0"/>
                </a:lnTo>
                <a:lnTo>
                  <a:pt x="1446528" y="2618149"/>
                </a:lnTo>
                <a:lnTo>
                  <a:pt x="0" y="261814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3708224" y="7545280"/>
            <a:ext cx="5435776" cy="2140337"/>
          </a:xfrm>
          <a:custGeom>
            <a:avLst/>
            <a:gdLst/>
            <a:ahLst/>
            <a:cxnLst/>
            <a:rect l="l" t="t" r="r" b="b"/>
            <a:pathLst>
              <a:path w="5435776" h="2140337">
                <a:moveTo>
                  <a:pt x="0" y="0"/>
                </a:moveTo>
                <a:lnTo>
                  <a:pt x="5435776" y="0"/>
                </a:lnTo>
                <a:lnTo>
                  <a:pt x="5435776" y="2140336"/>
                </a:lnTo>
                <a:lnTo>
                  <a:pt x="0" y="214033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4570936" y="2006233"/>
            <a:ext cx="1263971" cy="1294937"/>
          </a:xfrm>
          <a:custGeom>
            <a:avLst/>
            <a:gdLst/>
            <a:ahLst/>
            <a:cxnLst/>
            <a:rect l="l" t="t" r="r" b="b"/>
            <a:pathLst>
              <a:path w="1263970" h="1294937">
                <a:moveTo>
                  <a:pt x="0" y="0"/>
                </a:moveTo>
                <a:lnTo>
                  <a:pt x="1263970" y="0"/>
                </a:lnTo>
                <a:lnTo>
                  <a:pt x="1263970" y="1294937"/>
                </a:lnTo>
                <a:lnTo>
                  <a:pt x="0" y="129493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5519498" y="5449935"/>
            <a:ext cx="2635655" cy="4303108"/>
          </a:xfrm>
          <a:custGeom>
            <a:avLst/>
            <a:gdLst/>
            <a:ahLst/>
            <a:cxnLst/>
            <a:rect l="l" t="t" r="r" b="b"/>
            <a:pathLst>
              <a:path w="2635654" h="4303108">
                <a:moveTo>
                  <a:pt x="0" y="0"/>
                </a:moveTo>
                <a:lnTo>
                  <a:pt x="2635654" y="0"/>
                </a:lnTo>
                <a:lnTo>
                  <a:pt x="2635654" y="4303109"/>
                </a:lnTo>
                <a:lnTo>
                  <a:pt x="0" y="430310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17266571" y="9229726"/>
            <a:ext cx="137858" cy="30970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b="1">
                <a:solidFill>
                  <a:srgbClr val="2C3242"/>
                </a:solidFill>
                <a:latin typeface="Nunito Bold"/>
                <a:ea typeface="Nunito Bold"/>
                <a:cs typeface="Nunito Bold"/>
                <a:sym typeface="Nunito Bold"/>
              </a:rPr>
              <a:t>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32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1256764">
            <a:off x="1340965" y="1289417"/>
            <a:ext cx="3816427" cy="3280305"/>
            <a:chOff x="0" y="0"/>
            <a:chExt cx="2186795" cy="1879600"/>
          </a:xfrm>
        </p:grpSpPr>
        <p:sp>
          <p:nvSpPr>
            <p:cNvPr id="3" name="Freeform 3"/>
            <p:cNvSpPr/>
            <p:nvPr/>
          </p:nvSpPr>
          <p:spPr>
            <a:xfrm>
              <a:off x="-127" y="127"/>
              <a:ext cx="2186796" cy="1894840"/>
            </a:xfrm>
            <a:custGeom>
              <a:avLst/>
              <a:gdLst/>
              <a:ahLst/>
              <a:cxnLst/>
              <a:rect l="l" t="t" r="r" b="b"/>
              <a:pathLst>
                <a:path w="2186796" h="1894840">
                  <a:moveTo>
                    <a:pt x="2174222" y="478409"/>
                  </a:moveTo>
                  <a:cubicBezTo>
                    <a:pt x="2157458" y="339471"/>
                    <a:pt x="2170285" y="200660"/>
                    <a:pt x="2123422" y="132461"/>
                  </a:cubicBezTo>
                  <a:cubicBezTo>
                    <a:pt x="2063986" y="45720"/>
                    <a:pt x="1933938" y="19050"/>
                    <a:pt x="1806049" y="36703"/>
                  </a:cubicBezTo>
                  <a:cubicBezTo>
                    <a:pt x="1696322" y="51816"/>
                    <a:pt x="1668381" y="86233"/>
                    <a:pt x="1602976" y="179832"/>
                  </a:cubicBezTo>
                  <a:cubicBezTo>
                    <a:pt x="1552049" y="252603"/>
                    <a:pt x="1514076" y="403225"/>
                    <a:pt x="1514076" y="510032"/>
                  </a:cubicBezTo>
                  <a:cubicBezTo>
                    <a:pt x="1514076" y="372364"/>
                    <a:pt x="1530078" y="197739"/>
                    <a:pt x="1450576" y="116713"/>
                  </a:cubicBezTo>
                  <a:cubicBezTo>
                    <a:pt x="1389235" y="54102"/>
                    <a:pt x="1202114" y="68326"/>
                    <a:pt x="1067816" y="68326"/>
                  </a:cubicBezTo>
                  <a:cubicBezTo>
                    <a:pt x="994156" y="68326"/>
                    <a:pt x="883285" y="53340"/>
                    <a:pt x="826643" y="100965"/>
                  </a:cubicBezTo>
                  <a:cubicBezTo>
                    <a:pt x="732028" y="180340"/>
                    <a:pt x="712343" y="357632"/>
                    <a:pt x="712343" y="510032"/>
                  </a:cubicBezTo>
                  <a:cubicBezTo>
                    <a:pt x="712343" y="370332"/>
                    <a:pt x="695833" y="186309"/>
                    <a:pt x="623443" y="100965"/>
                  </a:cubicBezTo>
                  <a:cubicBezTo>
                    <a:pt x="569341" y="37211"/>
                    <a:pt x="475742" y="0"/>
                    <a:pt x="432308" y="0"/>
                  </a:cubicBezTo>
                  <a:cubicBezTo>
                    <a:pt x="331216" y="0"/>
                    <a:pt x="169799" y="59563"/>
                    <a:pt x="102870" y="132461"/>
                  </a:cubicBezTo>
                  <a:cubicBezTo>
                    <a:pt x="39878" y="201168"/>
                    <a:pt x="52070" y="305943"/>
                    <a:pt x="26670" y="446913"/>
                  </a:cubicBezTo>
                  <a:lnTo>
                    <a:pt x="13970" y="730885"/>
                  </a:lnTo>
                  <a:lnTo>
                    <a:pt x="1270" y="858139"/>
                  </a:lnTo>
                  <a:lnTo>
                    <a:pt x="1270" y="903478"/>
                  </a:lnTo>
                  <a:lnTo>
                    <a:pt x="0" y="1009142"/>
                  </a:lnTo>
                  <a:cubicBezTo>
                    <a:pt x="0" y="1009142"/>
                    <a:pt x="12700" y="1226820"/>
                    <a:pt x="25654" y="1410081"/>
                  </a:cubicBezTo>
                  <a:cubicBezTo>
                    <a:pt x="31369" y="1491742"/>
                    <a:pt x="90170" y="1621790"/>
                    <a:pt x="177546" y="1703070"/>
                  </a:cubicBezTo>
                  <a:cubicBezTo>
                    <a:pt x="286385" y="1804289"/>
                    <a:pt x="433959" y="1894840"/>
                    <a:pt x="673354" y="1877314"/>
                  </a:cubicBezTo>
                  <a:cubicBezTo>
                    <a:pt x="1265948" y="1839341"/>
                    <a:pt x="1449687" y="1877314"/>
                    <a:pt x="1682224" y="1847088"/>
                  </a:cubicBezTo>
                  <a:cubicBezTo>
                    <a:pt x="1905617" y="1818005"/>
                    <a:pt x="2082782" y="1683893"/>
                    <a:pt x="2121771" y="1457198"/>
                  </a:cubicBezTo>
                  <a:cubicBezTo>
                    <a:pt x="2160760" y="1230503"/>
                    <a:pt x="2186160" y="1025398"/>
                    <a:pt x="2186160" y="1025398"/>
                  </a:cubicBezTo>
                  <a:lnTo>
                    <a:pt x="2186795" y="938657"/>
                  </a:lnTo>
                  <a:lnTo>
                    <a:pt x="2186795" y="730885"/>
                  </a:lnTo>
                  <a:lnTo>
                    <a:pt x="2174095" y="478409"/>
                  </a:lnTo>
                  <a:close/>
                </a:path>
              </a:pathLst>
            </a:custGeom>
            <a:solidFill>
              <a:srgbClr val="BEE1D3"/>
            </a:solidFill>
          </p:spPr>
        </p:sp>
      </p:grpSp>
      <p:grpSp>
        <p:nvGrpSpPr>
          <p:cNvPr id="4" name="Group 4"/>
          <p:cNvGrpSpPr/>
          <p:nvPr/>
        </p:nvGrpSpPr>
        <p:grpSpPr>
          <a:xfrm rot="-2876569">
            <a:off x="13418371" y="1418488"/>
            <a:ext cx="4116756" cy="3280305"/>
            <a:chOff x="0" y="0"/>
            <a:chExt cx="2358882" cy="1879600"/>
          </a:xfrm>
        </p:grpSpPr>
        <p:sp>
          <p:nvSpPr>
            <p:cNvPr id="5" name="Freeform 5"/>
            <p:cNvSpPr/>
            <p:nvPr/>
          </p:nvSpPr>
          <p:spPr>
            <a:xfrm>
              <a:off x="-127" y="127"/>
              <a:ext cx="2358883" cy="1894840"/>
            </a:xfrm>
            <a:custGeom>
              <a:avLst/>
              <a:gdLst/>
              <a:ahLst/>
              <a:cxnLst/>
              <a:rect l="l" t="t" r="r" b="b"/>
              <a:pathLst>
                <a:path w="2358883" h="1894840">
                  <a:moveTo>
                    <a:pt x="2346309" y="478409"/>
                  </a:moveTo>
                  <a:cubicBezTo>
                    <a:pt x="2329545" y="339471"/>
                    <a:pt x="2342372" y="200660"/>
                    <a:pt x="2295509" y="132461"/>
                  </a:cubicBezTo>
                  <a:cubicBezTo>
                    <a:pt x="2236073" y="45720"/>
                    <a:pt x="2106025" y="19050"/>
                    <a:pt x="1978136" y="36703"/>
                  </a:cubicBezTo>
                  <a:cubicBezTo>
                    <a:pt x="1868408" y="51816"/>
                    <a:pt x="1840468" y="86233"/>
                    <a:pt x="1775063" y="179832"/>
                  </a:cubicBezTo>
                  <a:cubicBezTo>
                    <a:pt x="1724136" y="252603"/>
                    <a:pt x="1686163" y="403225"/>
                    <a:pt x="1686163" y="510032"/>
                  </a:cubicBezTo>
                  <a:cubicBezTo>
                    <a:pt x="1686163" y="372364"/>
                    <a:pt x="1702165" y="197739"/>
                    <a:pt x="1622663" y="116713"/>
                  </a:cubicBezTo>
                  <a:cubicBezTo>
                    <a:pt x="1561322" y="54102"/>
                    <a:pt x="1294665" y="68326"/>
                    <a:pt x="1067816" y="68326"/>
                  </a:cubicBezTo>
                  <a:cubicBezTo>
                    <a:pt x="994156" y="68326"/>
                    <a:pt x="883285" y="53340"/>
                    <a:pt x="826643" y="100965"/>
                  </a:cubicBezTo>
                  <a:cubicBezTo>
                    <a:pt x="732028" y="180340"/>
                    <a:pt x="712343" y="357632"/>
                    <a:pt x="712343" y="510032"/>
                  </a:cubicBezTo>
                  <a:cubicBezTo>
                    <a:pt x="712343" y="370332"/>
                    <a:pt x="695833" y="186309"/>
                    <a:pt x="623443" y="100965"/>
                  </a:cubicBezTo>
                  <a:cubicBezTo>
                    <a:pt x="569341" y="37211"/>
                    <a:pt x="475742" y="0"/>
                    <a:pt x="432308" y="0"/>
                  </a:cubicBezTo>
                  <a:cubicBezTo>
                    <a:pt x="331216" y="0"/>
                    <a:pt x="169799" y="59563"/>
                    <a:pt x="102870" y="132461"/>
                  </a:cubicBezTo>
                  <a:cubicBezTo>
                    <a:pt x="39878" y="201168"/>
                    <a:pt x="52070" y="305943"/>
                    <a:pt x="26670" y="446913"/>
                  </a:cubicBezTo>
                  <a:lnTo>
                    <a:pt x="13970" y="730885"/>
                  </a:lnTo>
                  <a:lnTo>
                    <a:pt x="1270" y="858139"/>
                  </a:lnTo>
                  <a:lnTo>
                    <a:pt x="1270" y="903478"/>
                  </a:lnTo>
                  <a:lnTo>
                    <a:pt x="0" y="1009142"/>
                  </a:lnTo>
                  <a:cubicBezTo>
                    <a:pt x="0" y="1009142"/>
                    <a:pt x="12700" y="1226820"/>
                    <a:pt x="25654" y="1410081"/>
                  </a:cubicBezTo>
                  <a:cubicBezTo>
                    <a:pt x="31369" y="1491742"/>
                    <a:pt x="90170" y="1621790"/>
                    <a:pt x="177546" y="1703070"/>
                  </a:cubicBezTo>
                  <a:cubicBezTo>
                    <a:pt x="286385" y="1804289"/>
                    <a:pt x="433959" y="1894840"/>
                    <a:pt x="673354" y="1877314"/>
                  </a:cubicBezTo>
                  <a:cubicBezTo>
                    <a:pt x="1403906" y="1839341"/>
                    <a:pt x="1621774" y="1877314"/>
                    <a:pt x="1854311" y="1847088"/>
                  </a:cubicBezTo>
                  <a:cubicBezTo>
                    <a:pt x="2077704" y="1818005"/>
                    <a:pt x="2254869" y="1683893"/>
                    <a:pt x="2293858" y="1457198"/>
                  </a:cubicBezTo>
                  <a:cubicBezTo>
                    <a:pt x="2332847" y="1230503"/>
                    <a:pt x="2358247" y="1025398"/>
                    <a:pt x="2358247" y="1025398"/>
                  </a:cubicBezTo>
                  <a:lnTo>
                    <a:pt x="2358882" y="938657"/>
                  </a:lnTo>
                  <a:lnTo>
                    <a:pt x="2358882" y="730885"/>
                  </a:lnTo>
                  <a:lnTo>
                    <a:pt x="2346182" y="478409"/>
                  </a:lnTo>
                  <a:close/>
                </a:path>
              </a:pathLst>
            </a:custGeom>
            <a:solidFill>
              <a:srgbClr val="BEE1D3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4657738" y="3382729"/>
            <a:ext cx="9039105" cy="3617908"/>
            <a:chOff x="0" y="0"/>
            <a:chExt cx="10441668" cy="4179284"/>
          </a:xfrm>
        </p:grpSpPr>
        <p:sp>
          <p:nvSpPr>
            <p:cNvPr id="7" name="Freeform 7"/>
            <p:cNvSpPr/>
            <p:nvPr/>
          </p:nvSpPr>
          <p:spPr>
            <a:xfrm>
              <a:off x="-127" y="127"/>
              <a:ext cx="10441541" cy="4186269"/>
            </a:xfrm>
            <a:custGeom>
              <a:avLst/>
              <a:gdLst/>
              <a:ahLst/>
              <a:cxnLst/>
              <a:rect l="l" t="t" r="r" b="b"/>
              <a:pathLst>
                <a:path w="10441541" h="4186269">
                  <a:moveTo>
                    <a:pt x="10040475" y="4173569"/>
                  </a:moveTo>
                  <a:cubicBezTo>
                    <a:pt x="9984595" y="4186269"/>
                    <a:pt x="9959195" y="4173569"/>
                    <a:pt x="9902045" y="4173569"/>
                  </a:cubicBezTo>
                  <a:cubicBezTo>
                    <a:pt x="9844895" y="4173569"/>
                    <a:pt x="9753836" y="4160869"/>
                    <a:pt x="9753836" y="4160869"/>
                  </a:cubicBezTo>
                  <a:lnTo>
                    <a:pt x="707771" y="4160869"/>
                  </a:lnTo>
                  <a:lnTo>
                    <a:pt x="631063" y="4148169"/>
                  </a:lnTo>
                  <a:cubicBezTo>
                    <a:pt x="631063" y="4148169"/>
                    <a:pt x="533400" y="4160869"/>
                    <a:pt x="457581" y="4148169"/>
                  </a:cubicBezTo>
                  <a:cubicBezTo>
                    <a:pt x="381762" y="4135469"/>
                    <a:pt x="296418" y="4148169"/>
                    <a:pt x="296418" y="4148169"/>
                  </a:cubicBezTo>
                  <a:cubicBezTo>
                    <a:pt x="240284" y="4148169"/>
                    <a:pt x="162814" y="4143851"/>
                    <a:pt x="119507" y="4114642"/>
                  </a:cubicBezTo>
                  <a:cubicBezTo>
                    <a:pt x="47371" y="4066000"/>
                    <a:pt x="25400" y="3995769"/>
                    <a:pt x="0" y="3889979"/>
                  </a:cubicBezTo>
                  <a:lnTo>
                    <a:pt x="0" y="3689445"/>
                  </a:lnTo>
                  <a:cubicBezTo>
                    <a:pt x="0" y="3689445"/>
                    <a:pt x="12700" y="3604482"/>
                    <a:pt x="12700" y="3546189"/>
                  </a:cubicBezTo>
                  <a:cubicBezTo>
                    <a:pt x="12700" y="3487897"/>
                    <a:pt x="0" y="3397980"/>
                    <a:pt x="0" y="3397980"/>
                  </a:cubicBezTo>
                  <a:lnTo>
                    <a:pt x="0" y="803402"/>
                  </a:lnTo>
                  <a:cubicBezTo>
                    <a:pt x="0" y="803402"/>
                    <a:pt x="12700" y="767715"/>
                    <a:pt x="12700" y="688594"/>
                  </a:cubicBezTo>
                  <a:lnTo>
                    <a:pt x="12700" y="543560"/>
                  </a:lnTo>
                  <a:cubicBezTo>
                    <a:pt x="12700" y="543560"/>
                    <a:pt x="0" y="459740"/>
                    <a:pt x="12700" y="375920"/>
                  </a:cubicBezTo>
                  <a:cubicBezTo>
                    <a:pt x="25400" y="292100"/>
                    <a:pt x="23876" y="258064"/>
                    <a:pt x="64897" y="195072"/>
                  </a:cubicBezTo>
                  <a:cubicBezTo>
                    <a:pt x="87249" y="160782"/>
                    <a:pt x="184404" y="76708"/>
                    <a:pt x="215900" y="50800"/>
                  </a:cubicBezTo>
                  <a:cubicBezTo>
                    <a:pt x="215900" y="50800"/>
                    <a:pt x="305181" y="24130"/>
                    <a:pt x="401320" y="12700"/>
                  </a:cubicBezTo>
                  <a:cubicBezTo>
                    <a:pt x="508000" y="0"/>
                    <a:pt x="481584" y="0"/>
                    <a:pt x="622300" y="0"/>
                  </a:cubicBezTo>
                  <a:lnTo>
                    <a:pt x="9922492" y="0"/>
                  </a:lnTo>
                  <a:cubicBezTo>
                    <a:pt x="10022568" y="0"/>
                    <a:pt x="10091021" y="12700"/>
                    <a:pt x="10091021" y="12700"/>
                  </a:cubicBezTo>
                  <a:cubicBezTo>
                    <a:pt x="10155156" y="12700"/>
                    <a:pt x="10243930" y="36322"/>
                    <a:pt x="10301842" y="50800"/>
                  </a:cubicBezTo>
                  <a:cubicBezTo>
                    <a:pt x="10403441" y="76200"/>
                    <a:pt x="10428841" y="254000"/>
                    <a:pt x="10428841" y="350520"/>
                  </a:cubicBezTo>
                  <a:lnTo>
                    <a:pt x="10428841" y="3307175"/>
                  </a:lnTo>
                  <a:cubicBezTo>
                    <a:pt x="10428841" y="3307175"/>
                    <a:pt x="10441541" y="3675856"/>
                    <a:pt x="10441541" y="3708876"/>
                  </a:cubicBezTo>
                  <a:cubicBezTo>
                    <a:pt x="10441541" y="3741897"/>
                    <a:pt x="10419062" y="3849847"/>
                    <a:pt x="10401155" y="3896074"/>
                  </a:cubicBezTo>
                  <a:cubicBezTo>
                    <a:pt x="10376136" y="3960718"/>
                    <a:pt x="10386296" y="4017613"/>
                    <a:pt x="10334480" y="4061810"/>
                  </a:cubicBezTo>
                  <a:cubicBezTo>
                    <a:pt x="10298412" y="4092670"/>
                    <a:pt x="10244310" y="4130008"/>
                    <a:pt x="10199098" y="4147154"/>
                  </a:cubicBezTo>
                  <a:cubicBezTo>
                    <a:pt x="10153886" y="4164299"/>
                    <a:pt x="10096101" y="4160997"/>
                    <a:pt x="10040221" y="417369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 rot="5400000">
            <a:off x="7295150" y="533667"/>
            <a:ext cx="3764281" cy="9316032"/>
            <a:chOff x="0" y="0"/>
            <a:chExt cx="2748284" cy="6801590"/>
          </a:xfrm>
        </p:grpSpPr>
        <p:sp>
          <p:nvSpPr>
            <p:cNvPr id="9" name="Freeform 9"/>
            <p:cNvSpPr/>
            <p:nvPr/>
          </p:nvSpPr>
          <p:spPr>
            <a:xfrm>
              <a:off x="-254" y="-6858"/>
              <a:ext cx="2751332" cy="6809209"/>
            </a:xfrm>
            <a:custGeom>
              <a:avLst/>
              <a:gdLst/>
              <a:ahLst/>
              <a:cxnLst/>
              <a:rect l="l" t="t" r="r" b="b"/>
              <a:pathLst>
                <a:path w="2751332" h="6809209">
                  <a:moveTo>
                    <a:pt x="16383" y="882777"/>
                  </a:moveTo>
                  <a:lnTo>
                    <a:pt x="20066" y="6014063"/>
                  </a:lnTo>
                  <a:lnTo>
                    <a:pt x="21844" y="6224375"/>
                  </a:lnTo>
                  <a:lnTo>
                    <a:pt x="22733" y="6324832"/>
                  </a:lnTo>
                  <a:lnTo>
                    <a:pt x="23876" y="6462119"/>
                  </a:lnTo>
                  <a:cubicBezTo>
                    <a:pt x="24765" y="6558639"/>
                    <a:pt x="51689" y="6736312"/>
                    <a:pt x="153416" y="6760822"/>
                  </a:cubicBezTo>
                  <a:cubicBezTo>
                    <a:pt x="211582" y="6774793"/>
                    <a:pt x="300482" y="6797653"/>
                    <a:pt x="364617" y="6797145"/>
                  </a:cubicBezTo>
                  <a:cubicBezTo>
                    <a:pt x="364617" y="6797145"/>
                    <a:pt x="433197" y="6809209"/>
                    <a:pt x="533273" y="6808447"/>
                  </a:cubicBezTo>
                  <a:lnTo>
                    <a:pt x="711708" y="6806924"/>
                  </a:lnTo>
                  <a:lnTo>
                    <a:pt x="2019050" y="6804257"/>
                  </a:lnTo>
                  <a:lnTo>
                    <a:pt x="2133096" y="6803241"/>
                  </a:lnTo>
                  <a:cubicBezTo>
                    <a:pt x="2273812" y="6801970"/>
                    <a:pt x="2247396" y="6802225"/>
                    <a:pt x="2353949" y="6788636"/>
                  </a:cubicBezTo>
                  <a:cubicBezTo>
                    <a:pt x="2450087" y="6776317"/>
                    <a:pt x="2538987" y="6748884"/>
                    <a:pt x="2538987" y="6748884"/>
                  </a:cubicBezTo>
                  <a:cubicBezTo>
                    <a:pt x="2570229" y="6722595"/>
                    <a:pt x="2666622" y="6637759"/>
                    <a:pt x="2688721" y="6603343"/>
                  </a:cubicBezTo>
                  <a:cubicBezTo>
                    <a:pt x="2729234" y="6539970"/>
                    <a:pt x="2727456" y="6506061"/>
                    <a:pt x="2739394" y="6422114"/>
                  </a:cubicBezTo>
                  <a:cubicBezTo>
                    <a:pt x="2751332" y="6338167"/>
                    <a:pt x="2737997" y="6254474"/>
                    <a:pt x="2737997" y="6254474"/>
                  </a:cubicBezTo>
                  <a:cubicBezTo>
                    <a:pt x="2737997" y="6254474"/>
                    <a:pt x="2737488" y="6188561"/>
                    <a:pt x="2736727" y="6109440"/>
                  </a:cubicBezTo>
                  <a:cubicBezTo>
                    <a:pt x="2735965" y="6030319"/>
                    <a:pt x="2748410" y="5994632"/>
                    <a:pt x="2748410" y="5994632"/>
                  </a:cubicBezTo>
                  <a:lnTo>
                    <a:pt x="2743966" y="777240"/>
                  </a:lnTo>
                  <a:cubicBezTo>
                    <a:pt x="2743966" y="777240"/>
                    <a:pt x="2730504" y="687451"/>
                    <a:pt x="2729996" y="629158"/>
                  </a:cubicBezTo>
                  <a:cubicBezTo>
                    <a:pt x="2729488" y="570865"/>
                    <a:pt x="2741426" y="485775"/>
                    <a:pt x="2741426" y="485775"/>
                  </a:cubicBezTo>
                  <a:lnTo>
                    <a:pt x="2739647" y="285242"/>
                  </a:lnTo>
                  <a:cubicBezTo>
                    <a:pt x="2713359" y="179578"/>
                    <a:pt x="2690753" y="109601"/>
                    <a:pt x="2618235" y="61595"/>
                  </a:cubicBezTo>
                  <a:cubicBezTo>
                    <a:pt x="2574675" y="32766"/>
                    <a:pt x="2497204" y="29083"/>
                    <a:pt x="2441071" y="29591"/>
                  </a:cubicBezTo>
                  <a:cubicBezTo>
                    <a:pt x="2441071" y="29591"/>
                    <a:pt x="2355472" y="42926"/>
                    <a:pt x="2279907" y="30988"/>
                  </a:cubicBezTo>
                  <a:cubicBezTo>
                    <a:pt x="2203962" y="18923"/>
                    <a:pt x="2106425" y="32512"/>
                    <a:pt x="2106425" y="32512"/>
                  </a:cubicBezTo>
                  <a:lnTo>
                    <a:pt x="2029718" y="20447"/>
                  </a:lnTo>
                  <a:lnTo>
                    <a:pt x="684149" y="23368"/>
                  </a:lnTo>
                  <a:cubicBezTo>
                    <a:pt x="684149" y="23368"/>
                    <a:pt x="592963" y="11430"/>
                    <a:pt x="535813" y="11938"/>
                  </a:cubicBezTo>
                  <a:cubicBezTo>
                    <a:pt x="478663" y="12446"/>
                    <a:pt x="453136" y="0"/>
                    <a:pt x="397383" y="13081"/>
                  </a:cubicBezTo>
                  <a:cubicBezTo>
                    <a:pt x="341630" y="26289"/>
                    <a:pt x="284099" y="23495"/>
                    <a:pt x="238760" y="41021"/>
                  </a:cubicBezTo>
                  <a:cubicBezTo>
                    <a:pt x="193675" y="58420"/>
                    <a:pt x="139954" y="96393"/>
                    <a:pt x="104140" y="127508"/>
                  </a:cubicBezTo>
                  <a:cubicBezTo>
                    <a:pt x="52705" y="172212"/>
                    <a:pt x="63246" y="228981"/>
                    <a:pt x="38862" y="293878"/>
                  </a:cubicBezTo>
                  <a:cubicBezTo>
                    <a:pt x="21590" y="339979"/>
                    <a:pt x="0" y="448183"/>
                    <a:pt x="254" y="481203"/>
                  </a:cubicBezTo>
                  <a:cubicBezTo>
                    <a:pt x="508" y="514223"/>
                    <a:pt x="16383" y="882777"/>
                    <a:pt x="16383" y="882777"/>
                  </a:cubicBezTo>
                  <a:close/>
                  <a:moveTo>
                    <a:pt x="148717" y="381000"/>
                  </a:moveTo>
                  <a:cubicBezTo>
                    <a:pt x="169926" y="323342"/>
                    <a:pt x="160782" y="272923"/>
                    <a:pt x="205359" y="233299"/>
                  </a:cubicBezTo>
                  <a:cubicBezTo>
                    <a:pt x="236474" y="205613"/>
                    <a:pt x="283210" y="171958"/>
                    <a:pt x="322326" y="156464"/>
                  </a:cubicBezTo>
                  <a:cubicBezTo>
                    <a:pt x="361696" y="140843"/>
                    <a:pt x="411607" y="143383"/>
                    <a:pt x="460121" y="131699"/>
                  </a:cubicBezTo>
                  <a:cubicBezTo>
                    <a:pt x="508508" y="120015"/>
                    <a:pt x="530733" y="131064"/>
                    <a:pt x="580390" y="130683"/>
                  </a:cubicBezTo>
                  <a:cubicBezTo>
                    <a:pt x="630047" y="130302"/>
                    <a:pt x="709168" y="140843"/>
                    <a:pt x="709168" y="140843"/>
                  </a:cubicBezTo>
                  <a:lnTo>
                    <a:pt x="2009525" y="138303"/>
                  </a:lnTo>
                  <a:lnTo>
                    <a:pt x="2076200" y="148971"/>
                  </a:lnTo>
                  <a:cubicBezTo>
                    <a:pt x="2076200" y="148971"/>
                    <a:pt x="2160909" y="136906"/>
                    <a:pt x="2226822" y="147701"/>
                  </a:cubicBezTo>
                  <a:cubicBezTo>
                    <a:pt x="2292481" y="158369"/>
                    <a:pt x="2366776" y="146558"/>
                    <a:pt x="2366776" y="146558"/>
                  </a:cubicBezTo>
                  <a:cubicBezTo>
                    <a:pt x="2415544" y="146177"/>
                    <a:pt x="2482854" y="149479"/>
                    <a:pt x="2520700" y="175133"/>
                  </a:cubicBezTo>
                  <a:cubicBezTo>
                    <a:pt x="2583691" y="217805"/>
                    <a:pt x="2603377" y="280035"/>
                    <a:pt x="2626237" y="373888"/>
                  </a:cubicBezTo>
                  <a:lnTo>
                    <a:pt x="2627761" y="552069"/>
                  </a:lnTo>
                  <a:cubicBezTo>
                    <a:pt x="2627761" y="552069"/>
                    <a:pt x="2617347" y="627634"/>
                    <a:pt x="2617854" y="679450"/>
                  </a:cubicBezTo>
                  <a:cubicBezTo>
                    <a:pt x="2618363" y="731266"/>
                    <a:pt x="2630047" y="811022"/>
                    <a:pt x="2630047" y="811022"/>
                  </a:cubicBezTo>
                  <a:lnTo>
                    <a:pt x="2633984" y="5970756"/>
                  </a:lnTo>
                  <a:cubicBezTo>
                    <a:pt x="2633984" y="5970756"/>
                    <a:pt x="2623188" y="6002506"/>
                    <a:pt x="2623824" y="6072864"/>
                  </a:cubicBezTo>
                  <a:cubicBezTo>
                    <a:pt x="2624459" y="6143222"/>
                    <a:pt x="2624966" y="6201769"/>
                    <a:pt x="2624966" y="6201769"/>
                  </a:cubicBezTo>
                  <a:cubicBezTo>
                    <a:pt x="2624966" y="6201769"/>
                    <a:pt x="2636651" y="6276191"/>
                    <a:pt x="2626237" y="6350740"/>
                  </a:cubicBezTo>
                  <a:cubicBezTo>
                    <a:pt x="2615822" y="6425289"/>
                    <a:pt x="2617474" y="6455515"/>
                    <a:pt x="2582294" y="6511776"/>
                  </a:cubicBezTo>
                  <a:cubicBezTo>
                    <a:pt x="2563118" y="6542382"/>
                    <a:pt x="2479425" y="6617820"/>
                    <a:pt x="2452247" y="6641062"/>
                  </a:cubicBezTo>
                  <a:cubicBezTo>
                    <a:pt x="2452247" y="6641062"/>
                    <a:pt x="2374904" y="6665445"/>
                    <a:pt x="2291465" y="6676241"/>
                  </a:cubicBezTo>
                  <a:cubicBezTo>
                    <a:pt x="2198882" y="6688306"/>
                    <a:pt x="2221869" y="6688179"/>
                    <a:pt x="2099694" y="6689194"/>
                  </a:cubicBezTo>
                  <a:lnTo>
                    <a:pt x="2000635" y="6690083"/>
                  </a:lnTo>
                  <a:lnTo>
                    <a:pt x="733425" y="6692369"/>
                  </a:lnTo>
                  <a:cubicBezTo>
                    <a:pt x="733425" y="6692369"/>
                    <a:pt x="665353" y="6693005"/>
                    <a:pt x="578485" y="6693640"/>
                  </a:cubicBezTo>
                  <a:cubicBezTo>
                    <a:pt x="491617" y="6694402"/>
                    <a:pt x="431927" y="6683606"/>
                    <a:pt x="431927" y="6683606"/>
                  </a:cubicBezTo>
                  <a:cubicBezTo>
                    <a:pt x="376174" y="6684115"/>
                    <a:pt x="298958" y="6663794"/>
                    <a:pt x="248412" y="6651349"/>
                  </a:cubicBezTo>
                  <a:cubicBezTo>
                    <a:pt x="160020" y="6629505"/>
                    <a:pt x="136525" y="6471771"/>
                    <a:pt x="135763" y="6385919"/>
                  </a:cubicBezTo>
                  <a:lnTo>
                    <a:pt x="134747" y="6263872"/>
                  </a:lnTo>
                  <a:lnTo>
                    <a:pt x="133985" y="6174718"/>
                  </a:lnTo>
                  <a:lnTo>
                    <a:pt x="132334" y="5987774"/>
                  </a:lnTo>
                  <a:lnTo>
                    <a:pt x="129032" y="904494"/>
                  </a:lnTo>
                  <a:cubicBezTo>
                    <a:pt x="129032" y="904494"/>
                    <a:pt x="115189" y="576961"/>
                    <a:pt x="114935" y="547751"/>
                  </a:cubicBezTo>
                  <a:cubicBezTo>
                    <a:pt x="114681" y="518414"/>
                    <a:pt x="133350" y="422402"/>
                    <a:pt x="148590" y="381127"/>
                  </a:cubicBezTo>
                  <a:close/>
                </a:path>
              </a:pathLst>
            </a:custGeom>
            <a:solidFill>
              <a:srgbClr val="74BBBE"/>
            </a:solidFill>
          </p:spPr>
        </p:sp>
      </p:grpSp>
      <p:sp>
        <p:nvSpPr>
          <p:cNvPr id="10" name="Freeform 10"/>
          <p:cNvSpPr/>
          <p:nvPr/>
        </p:nvSpPr>
        <p:spPr>
          <a:xfrm>
            <a:off x="13288483" y="1548567"/>
            <a:ext cx="4855087" cy="10038711"/>
          </a:xfrm>
          <a:custGeom>
            <a:avLst/>
            <a:gdLst/>
            <a:ahLst/>
            <a:cxnLst/>
            <a:rect l="l" t="t" r="r" b="b"/>
            <a:pathLst>
              <a:path w="4855086" h="10038711">
                <a:moveTo>
                  <a:pt x="0" y="0"/>
                </a:moveTo>
                <a:lnTo>
                  <a:pt x="4855086" y="0"/>
                </a:lnTo>
                <a:lnTo>
                  <a:pt x="4855086" y="10038711"/>
                </a:lnTo>
                <a:lnTo>
                  <a:pt x="0" y="100387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880729" y="1548567"/>
            <a:ext cx="3376657" cy="10038711"/>
          </a:xfrm>
          <a:custGeom>
            <a:avLst/>
            <a:gdLst/>
            <a:ahLst/>
            <a:cxnLst/>
            <a:rect l="l" t="t" r="r" b="b"/>
            <a:pathLst>
              <a:path w="3376657" h="10038711">
                <a:moveTo>
                  <a:pt x="0" y="0"/>
                </a:moveTo>
                <a:lnTo>
                  <a:pt x="3376657" y="0"/>
                </a:lnTo>
                <a:lnTo>
                  <a:pt x="3376657" y="10038711"/>
                </a:lnTo>
                <a:lnTo>
                  <a:pt x="0" y="100387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 rot="1256764">
            <a:off x="8008465" y="9557117"/>
            <a:ext cx="3816427" cy="3280305"/>
            <a:chOff x="0" y="0"/>
            <a:chExt cx="2186795" cy="1879600"/>
          </a:xfrm>
        </p:grpSpPr>
        <p:sp>
          <p:nvSpPr>
            <p:cNvPr id="13" name="Freeform 13"/>
            <p:cNvSpPr/>
            <p:nvPr/>
          </p:nvSpPr>
          <p:spPr>
            <a:xfrm>
              <a:off x="-127" y="127"/>
              <a:ext cx="2186796" cy="1894840"/>
            </a:xfrm>
            <a:custGeom>
              <a:avLst/>
              <a:gdLst/>
              <a:ahLst/>
              <a:cxnLst/>
              <a:rect l="l" t="t" r="r" b="b"/>
              <a:pathLst>
                <a:path w="2186796" h="1894840">
                  <a:moveTo>
                    <a:pt x="2174222" y="478409"/>
                  </a:moveTo>
                  <a:cubicBezTo>
                    <a:pt x="2157458" y="339471"/>
                    <a:pt x="2170285" y="200660"/>
                    <a:pt x="2123422" y="132461"/>
                  </a:cubicBezTo>
                  <a:cubicBezTo>
                    <a:pt x="2063986" y="45720"/>
                    <a:pt x="1933938" y="19050"/>
                    <a:pt x="1806049" y="36703"/>
                  </a:cubicBezTo>
                  <a:cubicBezTo>
                    <a:pt x="1696322" y="51816"/>
                    <a:pt x="1668381" y="86233"/>
                    <a:pt x="1602976" y="179832"/>
                  </a:cubicBezTo>
                  <a:cubicBezTo>
                    <a:pt x="1552049" y="252603"/>
                    <a:pt x="1514076" y="403225"/>
                    <a:pt x="1514076" y="510032"/>
                  </a:cubicBezTo>
                  <a:cubicBezTo>
                    <a:pt x="1514076" y="372364"/>
                    <a:pt x="1530078" y="197739"/>
                    <a:pt x="1450576" y="116713"/>
                  </a:cubicBezTo>
                  <a:cubicBezTo>
                    <a:pt x="1389235" y="54102"/>
                    <a:pt x="1202114" y="68326"/>
                    <a:pt x="1067816" y="68326"/>
                  </a:cubicBezTo>
                  <a:cubicBezTo>
                    <a:pt x="994156" y="68326"/>
                    <a:pt x="883285" y="53340"/>
                    <a:pt x="826643" y="100965"/>
                  </a:cubicBezTo>
                  <a:cubicBezTo>
                    <a:pt x="732028" y="180340"/>
                    <a:pt x="712343" y="357632"/>
                    <a:pt x="712343" y="510032"/>
                  </a:cubicBezTo>
                  <a:cubicBezTo>
                    <a:pt x="712343" y="370332"/>
                    <a:pt x="695833" y="186309"/>
                    <a:pt x="623443" y="100965"/>
                  </a:cubicBezTo>
                  <a:cubicBezTo>
                    <a:pt x="569341" y="37211"/>
                    <a:pt x="475742" y="0"/>
                    <a:pt x="432308" y="0"/>
                  </a:cubicBezTo>
                  <a:cubicBezTo>
                    <a:pt x="331216" y="0"/>
                    <a:pt x="169799" y="59563"/>
                    <a:pt x="102870" y="132461"/>
                  </a:cubicBezTo>
                  <a:cubicBezTo>
                    <a:pt x="39878" y="201168"/>
                    <a:pt x="52070" y="305943"/>
                    <a:pt x="26670" y="446913"/>
                  </a:cubicBezTo>
                  <a:lnTo>
                    <a:pt x="13970" y="730885"/>
                  </a:lnTo>
                  <a:lnTo>
                    <a:pt x="1270" y="858139"/>
                  </a:lnTo>
                  <a:lnTo>
                    <a:pt x="1270" y="903478"/>
                  </a:lnTo>
                  <a:lnTo>
                    <a:pt x="0" y="1009142"/>
                  </a:lnTo>
                  <a:cubicBezTo>
                    <a:pt x="0" y="1009142"/>
                    <a:pt x="12700" y="1226820"/>
                    <a:pt x="25654" y="1410081"/>
                  </a:cubicBezTo>
                  <a:cubicBezTo>
                    <a:pt x="31369" y="1491742"/>
                    <a:pt x="90170" y="1621790"/>
                    <a:pt x="177546" y="1703070"/>
                  </a:cubicBezTo>
                  <a:cubicBezTo>
                    <a:pt x="286385" y="1804289"/>
                    <a:pt x="433959" y="1894840"/>
                    <a:pt x="673354" y="1877314"/>
                  </a:cubicBezTo>
                  <a:cubicBezTo>
                    <a:pt x="1265948" y="1839341"/>
                    <a:pt x="1449687" y="1877314"/>
                    <a:pt x="1682224" y="1847088"/>
                  </a:cubicBezTo>
                  <a:cubicBezTo>
                    <a:pt x="1905617" y="1818005"/>
                    <a:pt x="2082782" y="1683893"/>
                    <a:pt x="2121771" y="1457198"/>
                  </a:cubicBezTo>
                  <a:cubicBezTo>
                    <a:pt x="2160760" y="1230503"/>
                    <a:pt x="2186160" y="1025398"/>
                    <a:pt x="2186160" y="1025398"/>
                  </a:cubicBezTo>
                  <a:lnTo>
                    <a:pt x="2186795" y="938657"/>
                  </a:lnTo>
                  <a:lnTo>
                    <a:pt x="2186795" y="730885"/>
                  </a:lnTo>
                  <a:lnTo>
                    <a:pt x="2174095" y="478409"/>
                  </a:lnTo>
                  <a:close/>
                </a:path>
              </a:pathLst>
            </a:custGeom>
            <a:solidFill>
              <a:srgbClr val="BEE1D3"/>
            </a:solidFill>
          </p:spPr>
        </p:sp>
      </p:grpSp>
      <p:grpSp>
        <p:nvGrpSpPr>
          <p:cNvPr id="14" name="Group 14"/>
          <p:cNvGrpSpPr/>
          <p:nvPr/>
        </p:nvGrpSpPr>
        <p:grpSpPr>
          <a:xfrm rot="10065956">
            <a:off x="7852449" y="-2618718"/>
            <a:ext cx="3816427" cy="3280305"/>
            <a:chOff x="0" y="0"/>
            <a:chExt cx="2186795" cy="1879600"/>
          </a:xfrm>
        </p:grpSpPr>
        <p:sp>
          <p:nvSpPr>
            <p:cNvPr id="15" name="Freeform 15"/>
            <p:cNvSpPr/>
            <p:nvPr/>
          </p:nvSpPr>
          <p:spPr>
            <a:xfrm>
              <a:off x="-127" y="127"/>
              <a:ext cx="2186796" cy="1894840"/>
            </a:xfrm>
            <a:custGeom>
              <a:avLst/>
              <a:gdLst/>
              <a:ahLst/>
              <a:cxnLst/>
              <a:rect l="l" t="t" r="r" b="b"/>
              <a:pathLst>
                <a:path w="2186796" h="1894840">
                  <a:moveTo>
                    <a:pt x="2174222" y="478409"/>
                  </a:moveTo>
                  <a:cubicBezTo>
                    <a:pt x="2157458" y="339471"/>
                    <a:pt x="2170285" y="200660"/>
                    <a:pt x="2123422" y="132461"/>
                  </a:cubicBezTo>
                  <a:cubicBezTo>
                    <a:pt x="2063986" y="45720"/>
                    <a:pt x="1933938" y="19050"/>
                    <a:pt x="1806049" y="36703"/>
                  </a:cubicBezTo>
                  <a:cubicBezTo>
                    <a:pt x="1696322" y="51816"/>
                    <a:pt x="1668381" y="86233"/>
                    <a:pt x="1602976" y="179832"/>
                  </a:cubicBezTo>
                  <a:cubicBezTo>
                    <a:pt x="1552049" y="252603"/>
                    <a:pt x="1514076" y="403225"/>
                    <a:pt x="1514076" y="510032"/>
                  </a:cubicBezTo>
                  <a:cubicBezTo>
                    <a:pt x="1514076" y="372364"/>
                    <a:pt x="1530078" y="197739"/>
                    <a:pt x="1450576" y="116713"/>
                  </a:cubicBezTo>
                  <a:cubicBezTo>
                    <a:pt x="1389235" y="54102"/>
                    <a:pt x="1202114" y="68326"/>
                    <a:pt x="1067816" y="68326"/>
                  </a:cubicBezTo>
                  <a:cubicBezTo>
                    <a:pt x="994156" y="68326"/>
                    <a:pt x="883285" y="53340"/>
                    <a:pt x="826643" y="100965"/>
                  </a:cubicBezTo>
                  <a:cubicBezTo>
                    <a:pt x="732028" y="180340"/>
                    <a:pt x="712343" y="357632"/>
                    <a:pt x="712343" y="510032"/>
                  </a:cubicBezTo>
                  <a:cubicBezTo>
                    <a:pt x="712343" y="370332"/>
                    <a:pt x="695833" y="186309"/>
                    <a:pt x="623443" y="100965"/>
                  </a:cubicBezTo>
                  <a:cubicBezTo>
                    <a:pt x="569341" y="37211"/>
                    <a:pt x="475742" y="0"/>
                    <a:pt x="432308" y="0"/>
                  </a:cubicBezTo>
                  <a:cubicBezTo>
                    <a:pt x="331216" y="0"/>
                    <a:pt x="169799" y="59563"/>
                    <a:pt x="102870" y="132461"/>
                  </a:cubicBezTo>
                  <a:cubicBezTo>
                    <a:pt x="39878" y="201168"/>
                    <a:pt x="52070" y="305943"/>
                    <a:pt x="26670" y="446913"/>
                  </a:cubicBezTo>
                  <a:lnTo>
                    <a:pt x="13970" y="730885"/>
                  </a:lnTo>
                  <a:lnTo>
                    <a:pt x="1270" y="858139"/>
                  </a:lnTo>
                  <a:lnTo>
                    <a:pt x="1270" y="903478"/>
                  </a:lnTo>
                  <a:lnTo>
                    <a:pt x="0" y="1009142"/>
                  </a:lnTo>
                  <a:cubicBezTo>
                    <a:pt x="0" y="1009142"/>
                    <a:pt x="12700" y="1226820"/>
                    <a:pt x="25654" y="1410081"/>
                  </a:cubicBezTo>
                  <a:cubicBezTo>
                    <a:pt x="31369" y="1491742"/>
                    <a:pt x="90170" y="1621790"/>
                    <a:pt x="177546" y="1703070"/>
                  </a:cubicBezTo>
                  <a:cubicBezTo>
                    <a:pt x="286385" y="1804289"/>
                    <a:pt x="433959" y="1894840"/>
                    <a:pt x="673354" y="1877314"/>
                  </a:cubicBezTo>
                  <a:cubicBezTo>
                    <a:pt x="1265948" y="1839341"/>
                    <a:pt x="1449687" y="1877314"/>
                    <a:pt x="1682224" y="1847088"/>
                  </a:cubicBezTo>
                  <a:cubicBezTo>
                    <a:pt x="1905617" y="1818005"/>
                    <a:pt x="2082782" y="1683893"/>
                    <a:pt x="2121771" y="1457198"/>
                  </a:cubicBezTo>
                  <a:cubicBezTo>
                    <a:pt x="2160760" y="1230503"/>
                    <a:pt x="2186160" y="1025398"/>
                    <a:pt x="2186160" y="1025398"/>
                  </a:cubicBezTo>
                  <a:lnTo>
                    <a:pt x="2186795" y="938657"/>
                  </a:lnTo>
                  <a:lnTo>
                    <a:pt x="2186795" y="730885"/>
                  </a:lnTo>
                  <a:lnTo>
                    <a:pt x="2174095" y="478409"/>
                  </a:lnTo>
                  <a:close/>
                </a:path>
              </a:pathLst>
            </a:custGeom>
            <a:solidFill>
              <a:srgbClr val="BEE1D3"/>
            </a:solidFill>
          </p:spPr>
        </p:sp>
      </p:grpSp>
      <p:sp>
        <p:nvSpPr>
          <p:cNvPr id="16" name="Freeform 16"/>
          <p:cNvSpPr/>
          <p:nvPr/>
        </p:nvSpPr>
        <p:spPr>
          <a:xfrm>
            <a:off x="11435369" y="2271259"/>
            <a:ext cx="2399936" cy="2222941"/>
          </a:xfrm>
          <a:custGeom>
            <a:avLst/>
            <a:gdLst/>
            <a:ahLst/>
            <a:cxnLst/>
            <a:rect l="l" t="t" r="r" b="b"/>
            <a:pathLst>
              <a:path w="2399936" h="2222941">
                <a:moveTo>
                  <a:pt x="0" y="0"/>
                </a:moveTo>
                <a:lnTo>
                  <a:pt x="2399936" y="0"/>
                </a:lnTo>
                <a:lnTo>
                  <a:pt x="2399936" y="2222940"/>
                </a:lnTo>
                <a:lnTo>
                  <a:pt x="0" y="22229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>
            <a:hlinkClick r:id="rId8" tooltip="https://classroomscreen.com/app/screen/w/175b6bcd-7397-49d0-bf48-4e3a245e34c7/g/adf78f47-ae55-41ca-ac92-8b370c3d57d4/s/526ceda2-ee7b-4902-a772-0b53d8691755"/>
          </p:cNvPr>
          <p:cNvSpPr/>
          <p:nvPr/>
        </p:nvSpPr>
        <p:spPr>
          <a:xfrm>
            <a:off x="6400133" y="1028702"/>
            <a:ext cx="4252735" cy="1620727"/>
          </a:xfrm>
          <a:custGeom>
            <a:avLst/>
            <a:gdLst/>
            <a:ahLst/>
            <a:cxnLst/>
            <a:rect l="l" t="t" r="r" b="b"/>
            <a:pathLst>
              <a:path w="4252734" h="1620727">
                <a:moveTo>
                  <a:pt x="0" y="0"/>
                </a:moveTo>
                <a:lnTo>
                  <a:pt x="4252733" y="0"/>
                </a:lnTo>
                <a:lnTo>
                  <a:pt x="4252733" y="1620727"/>
                </a:lnTo>
                <a:lnTo>
                  <a:pt x="0" y="162072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4999518" y="4522469"/>
            <a:ext cx="8288967" cy="11184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58"/>
              </a:lnSpc>
            </a:pPr>
            <a:r>
              <a:rPr lang="en-US" sz="7198" b="1">
                <a:solidFill>
                  <a:srgbClr val="121212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C'est parti !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7266571" y="9229726"/>
            <a:ext cx="137858" cy="30970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b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7</a:t>
            </a:r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BB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80729" y="4829490"/>
            <a:ext cx="4195003" cy="628023"/>
            <a:chOff x="0" y="0"/>
            <a:chExt cx="3469640" cy="519430"/>
          </a:xfrm>
        </p:grpSpPr>
        <p:sp>
          <p:nvSpPr>
            <p:cNvPr id="3" name="Freeform 3"/>
            <p:cNvSpPr/>
            <p:nvPr/>
          </p:nvSpPr>
          <p:spPr>
            <a:xfrm>
              <a:off x="220980" y="137160"/>
              <a:ext cx="3035300" cy="236220"/>
            </a:xfrm>
            <a:custGeom>
              <a:avLst/>
              <a:gdLst/>
              <a:ahLst/>
              <a:cxnLst/>
              <a:rect l="l" t="t" r="r" b="b"/>
              <a:pathLst>
                <a:path w="3035300" h="236220">
                  <a:moveTo>
                    <a:pt x="290830" y="115570"/>
                  </a:moveTo>
                  <a:cubicBezTo>
                    <a:pt x="311150" y="170180"/>
                    <a:pt x="309880" y="213360"/>
                    <a:pt x="309880" y="213360"/>
                  </a:cubicBezTo>
                  <a:lnTo>
                    <a:pt x="7620" y="231140"/>
                  </a:lnTo>
                  <a:cubicBezTo>
                    <a:pt x="7620" y="231140"/>
                    <a:pt x="0" y="177800"/>
                    <a:pt x="10160" y="135890"/>
                  </a:cubicBezTo>
                  <a:cubicBezTo>
                    <a:pt x="22860" y="87630"/>
                    <a:pt x="20320" y="64770"/>
                    <a:pt x="41910" y="39370"/>
                  </a:cubicBezTo>
                  <a:cubicBezTo>
                    <a:pt x="54610" y="24130"/>
                    <a:pt x="71120" y="24130"/>
                    <a:pt x="90170" y="15240"/>
                  </a:cubicBezTo>
                  <a:cubicBezTo>
                    <a:pt x="90170" y="15240"/>
                    <a:pt x="127000" y="10160"/>
                    <a:pt x="139700" y="13970"/>
                  </a:cubicBezTo>
                  <a:cubicBezTo>
                    <a:pt x="153670" y="17780"/>
                    <a:pt x="190500" y="8890"/>
                    <a:pt x="227330" y="30480"/>
                  </a:cubicBezTo>
                  <a:cubicBezTo>
                    <a:pt x="270510" y="54610"/>
                    <a:pt x="278130" y="82550"/>
                    <a:pt x="290830" y="115570"/>
                  </a:cubicBezTo>
                  <a:close/>
                  <a:moveTo>
                    <a:pt x="2255520" y="34290"/>
                  </a:moveTo>
                  <a:cubicBezTo>
                    <a:pt x="2218690" y="12700"/>
                    <a:pt x="2180590" y="21590"/>
                    <a:pt x="2167890" y="17780"/>
                  </a:cubicBezTo>
                  <a:cubicBezTo>
                    <a:pt x="2155190" y="13970"/>
                    <a:pt x="2118360" y="19050"/>
                    <a:pt x="2118360" y="19050"/>
                  </a:cubicBezTo>
                  <a:cubicBezTo>
                    <a:pt x="2098040" y="26670"/>
                    <a:pt x="2081530" y="26670"/>
                    <a:pt x="2070100" y="43180"/>
                  </a:cubicBezTo>
                  <a:cubicBezTo>
                    <a:pt x="2048510" y="69850"/>
                    <a:pt x="2051050" y="91440"/>
                    <a:pt x="2038350" y="140970"/>
                  </a:cubicBezTo>
                  <a:cubicBezTo>
                    <a:pt x="2026920" y="182880"/>
                    <a:pt x="2035810" y="236220"/>
                    <a:pt x="2035810" y="236220"/>
                  </a:cubicBezTo>
                  <a:lnTo>
                    <a:pt x="2338070" y="218440"/>
                  </a:lnTo>
                  <a:cubicBezTo>
                    <a:pt x="2338070" y="218440"/>
                    <a:pt x="2339340" y="175260"/>
                    <a:pt x="2319020" y="120650"/>
                  </a:cubicBezTo>
                  <a:cubicBezTo>
                    <a:pt x="2305050" y="87630"/>
                    <a:pt x="2297430" y="58420"/>
                    <a:pt x="2255520" y="34290"/>
                  </a:cubicBezTo>
                  <a:close/>
                  <a:moveTo>
                    <a:pt x="3013710" y="127000"/>
                  </a:moveTo>
                  <a:cubicBezTo>
                    <a:pt x="3001010" y="92710"/>
                    <a:pt x="2993390" y="50800"/>
                    <a:pt x="2948940" y="24130"/>
                  </a:cubicBezTo>
                  <a:cubicBezTo>
                    <a:pt x="2909570" y="0"/>
                    <a:pt x="2874010" y="19050"/>
                    <a:pt x="2858770" y="15240"/>
                  </a:cubicBezTo>
                  <a:cubicBezTo>
                    <a:pt x="2843530" y="11430"/>
                    <a:pt x="2799080" y="15240"/>
                    <a:pt x="2799080" y="15240"/>
                  </a:cubicBezTo>
                  <a:cubicBezTo>
                    <a:pt x="2777490" y="22860"/>
                    <a:pt x="2759710" y="22860"/>
                    <a:pt x="2745740" y="39370"/>
                  </a:cubicBezTo>
                  <a:cubicBezTo>
                    <a:pt x="2721610" y="67310"/>
                    <a:pt x="2710180" y="96520"/>
                    <a:pt x="2694940" y="147320"/>
                  </a:cubicBezTo>
                  <a:cubicBezTo>
                    <a:pt x="2680970" y="191770"/>
                    <a:pt x="2693670" y="220980"/>
                    <a:pt x="2693670" y="220980"/>
                  </a:cubicBezTo>
                  <a:lnTo>
                    <a:pt x="3012440" y="232410"/>
                  </a:lnTo>
                  <a:cubicBezTo>
                    <a:pt x="3013710" y="231140"/>
                    <a:pt x="3035300" y="185420"/>
                    <a:pt x="3013710" y="127000"/>
                  </a:cubicBezTo>
                  <a:close/>
                  <a:moveTo>
                    <a:pt x="948690" y="33020"/>
                  </a:moveTo>
                  <a:cubicBezTo>
                    <a:pt x="934720" y="17780"/>
                    <a:pt x="916940" y="16510"/>
                    <a:pt x="895350" y="8890"/>
                  </a:cubicBezTo>
                  <a:cubicBezTo>
                    <a:pt x="895350" y="8890"/>
                    <a:pt x="854710" y="5080"/>
                    <a:pt x="840740" y="8890"/>
                  </a:cubicBezTo>
                  <a:cubicBezTo>
                    <a:pt x="826770" y="12700"/>
                    <a:pt x="784860" y="5080"/>
                    <a:pt x="746760" y="27940"/>
                  </a:cubicBezTo>
                  <a:cubicBezTo>
                    <a:pt x="702310" y="55880"/>
                    <a:pt x="694690" y="85090"/>
                    <a:pt x="681990" y="119380"/>
                  </a:cubicBezTo>
                  <a:cubicBezTo>
                    <a:pt x="660400" y="177800"/>
                    <a:pt x="662940" y="223520"/>
                    <a:pt x="662940" y="223520"/>
                  </a:cubicBezTo>
                  <a:lnTo>
                    <a:pt x="990600" y="234950"/>
                  </a:lnTo>
                  <a:cubicBezTo>
                    <a:pt x="990600" y="234950"/>
                    <a:pt x="998220" y="179070"/>
                    <a:pt x="985520" y="133350"/>
                  </a:cubicBezTo>
                  <a:cubicBezTo>
                    <a:pt x="970280" y="85090"/>
                    <a:pt x="972820" y="60960"/>
                    <a:pt x="948690" y="33020"/>
                  </a:cubicBezTo>
                  <a:close/>
                  <a:moveTo>
                    <a:pt x="1621790" y="43180"/>
                  </a:moveTo>
                  <a:cubicBezTo>
                    <a:pt x="1607820" y="27940"/>
                    <a:pt x="1590040" y="26670"/>
                    <a:pt x="1568450" y="19050"/>
                  </a:cubicBezTo>
                  <a:cubicBezTo>
                    <a:pt x="1568450" y="19050"/>
                    <a:pt x="1524000" y="15240"/>
                    <a:pt x="1508760" y="19050"/>
                  </a:cubicBezTo>
                  <a:cubicBezTo>
                    <a:pt x="1494790" y="22860"/>
                    <a:pt x="1457960" y="3810"/>
                    <a:pt x="1418590" y="27940"/>
                  </a:cubicBezTo>
                  <a:cubicBezTo>
                    <a:pt x="1374140" y="54610"/>
                    <a:pt x="1366520" y="96520"/>
                    <a:pt x="1353820" y="130810"/>
                  </a:cubicBezTo>
                  <a:cubicBezTo>
                    <a:pt x="1332230" y="189230"/>
                    <a:pt x="1355090" y="234950"/>
                    <a:pt x="1355090" y="234950"/>
                  </a:cubicBezTo>
                  <a:lnTo>
                    <a:pt x="1673860" y="223520"/>
                  </a:lnTo>
                  <a:cubicBezTo>
                    <a:pt x="1673860" y="223520"/>
                    <a:pt x="1686560" y="195580"/>
                    <a:pt x="1672590" y="149860"/>
                  </a:cubicBezTo>
                  <a:cubicBezTo>
                    <a:pt x="1657350" y="100330"/>
                    <a:pt x="1645920" y="71120"/>
                    <a:pt x="1621790" y="43180"/>
                  </a:cubicBezTo>
                  <a:close/>
                </a:path>
              </a:pathLst>
            </a:custGeom>
            <a:solidFill>
              <a:srgbClr val="BEE1D3"/>
            </a:solidFill>
          </p:spPr>
        </p:sp>
      </p:grpSp>
      <p:grpSp>
        <p:nvGrpSpPr>
          <p:cNvPr id="4" name="Group 4"/>
          <p:cNvGrpSpPr/>
          <p:nvPr/>
        </p:nvGrpSpPr>
        <p:grpSpPr>
          <a:xfrm rot="5400000">
            <a:off x="7510294" y="-1366843"/>
            <a:ext cx="10947164" cy="13020689"/>
            <a:chOff x="0" y="0"/>
            <a:chExt cx="3806190" cy="452712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806190" cy="4539193"/>
            </a:xfrm>
            <a:custGeom>
              <a:avLst/>
              <a:gdLst/>
              <a:ahLst/>
              <a:cxnLst/>
              <a:rect l="l" t="t" r="r" b="b"/>
              <a:pathLst>
                <a:path w="3806190" h="4539193">
                  <a:moveTo>
                    <a:pt x="3793490" y="364363"/>
                  </a:moveTo>
                  <a:cubicBezTo>
                    <a:pt x="3755390" y="110363"/>
                    <a:pt x="3653790" y="8763"/>
                    <a:pt x="3425190" y="34163"/>
                  </a:cubicBezTo>
                  <a:cubicBezTo>
                    <a:pt x="3229991" y="55880"/>
                    <a:pt x="3069590" y="193421"/>
                    <a:pt x="3069590" y="389763"/>
                  </a:cubicBezTo>
                  <a:cubicBezTo>
                    <a:pt x="3069590" y="193421"/>
                    <a:pt x="2910332" y="34163"/>
                    <a:pt x="2713990" y="34163"/>
                  </a:cubicBezTo>
                  <a:cubicBezTo>
                    <a:pt x="2517648" y="34163"/>
                    <a:pt x="2358390" y="193421"/>
                    <a:pt x="2358390" y="389763"/>
                  </a:cubicBezTo>
                  <a:cubicBezTo>
                    <a:pt x="2358390" y="201295"/>
                    <a:pt x="2288159" y="30861"/>
                    <a:pt x="2091690" y="17399"/>
                  </a:cubicBezTo>
                  <a:lnTo>
                    <a:pt x="2091690" y="16383"/>
                  </a:lnTo>
                  <a:cubicBezTo>
                    <a:pt x="2091690" y="16383"/>
                    <a:pt x="2051431" y="12573"/>
                    <a:pt x="2051431" y="12573"/>
                  </a:cubicBezTo>
                  <a:lnTo>
                    <a:pt x="1828800" y="12573"/>
                  </a:lnTo>
                  <a:cubicBezTo>
                    <a:pt x="1812290" y="11811"/>
                    <a:pt x="1795399" y="11811"/>
                    <a:pt x="1778000" y="12573"/>
                  </a:cubicBezTo>
                  <a:cubicBezTo>
                    <a:pt x="1581785" y="21717"/>
                    <a:pt x="1422400" y="171831"/>
                    <a:pt x="1422400" y="368173"/>
                  </a:cubicBezTo>
                  <a:cubicBezTo>
                    <a:pt x="1422400" y="171831"/>
                    <a:pt x="1263142" y="12573"/>
                    <a:pt x="1066800" y="12573"/>
                  </a:cubicBezTo>
                  <a:cubicBezTo>
                    <a:pt x="870458" y="12573"/>
                    <a:pt x="711200" y="171831"/>
                    <a:pt x="711200" y="368173"/>
                  </a:cubicBezTo>
                  <a:cubicBezTo>
                    <a:pt x="711200" y="171958"/>
                    <a:pt x="520700" y="0"/>
                    <a:pt x="419100" y="0"/>
                  </a:cubicBezTo>
                  <a:cubicBezTo>
                    <a:pt x="222758" y="0"/>
                    <a:pt x="88900" y="127000"/>
                    <a:pt x="25400" y="317500"/>
                  </a:cubicBezTo>
                  <a:lnTo>
                    <a:pt x="0" y="546100"/>
                  </a:lnTo>
                  <a:lnTo>
                    <a:pt x="0" y="3933530"/>
                  </a:lnTo>
                  <a:lnTo>
                    <a:pt x="12700" y="4124030"/>
                  </a:lnTo>
                  <a:cubicBezTo>
                    <a:pt x="63500" y="4339930"/>
                    <a:pt x="164592" y="4525477"/>
                    <a:pt x="355600" y="4479630"/>
                  </a:cubicBezTo>
                  <a:cubicBezTo>
                    <a:pt x="673100" y="4403430"/>
                    <a:pt x="711200" y="4307672"/>
                    <a:pt x="711200" y="4111330"/>
                  </a:cubicBezTo>
                  <a:cubicBezTo>
                    <a:pt x="711200" y="4307672"/>
                    <a:pt x="870458" y="4466930"/>
                    <a:pt x="1066800" y="4466930"/>
                  </a:cubicBezTo>
                  <a:cubicBezTo>
                    <a:pt x="1263142" y="4466930"/>
                    <a:pt x="1422400" y="4307672"/>
                    <a:pt x="1422400" y="4111330"/>
                  </a:cubicBezTo>
                  <a:cubicBezTo>
                    <a:pt x="1422400" y="4307672"/>
                    <a:pt x="1460500" y="4517730"/>
                    <a:pt x="1752600" y="4505030"/>
                  </a:cubicBezTo>
                  <a:cubicBezTo>
                    <a:pt x="1756918" y="4504903"/>
                    <a:pt x="1761109" y="4504395"/>
                    <a:pt x="1765300" y="4504014"/>
                  </a:cubicBezTo>
                  <a:lnTo>
                    <a:pt x="1765300" y="4505538"/>
                  </a:lnTo>
                  <a:cubicBezTo>
                    <a:pt x="1765300" y="4505538"/>
                    <a:pt x="1875790" y="4505538"/>
                    <a:pt x="1875790" y="4505538"/>
                  </a:cubicBezTo>
                  <a:lnTo>
                    <a:pt x="1990090" y="4508840"/>
                  </a:lnTo>
                  <a:lnTo>
                    <a:pt x="1990090" y="4508459"/>
                  </a:lnTo>
                  <a:cubicBezTo>
                    <a:pt x="1994154" y="4508586"/>
                    <a:pt x="1998218" y="4508840"/>
                    <a:pt x="2002790" y="4508840"/>
                  </a:cubicBezTo>
                  <a:cubicBezTo>
                    <a:pt x="2256790" y="4508840"/>
                    <a:pt x="2358390" y="4329262"/>
                    <a:pt x="2358390" y="4132793"/>
                  </a:cubicBezTo>
                  <a:cubicBezTo>
                    <a:pt x="2358390" y="4329135"/>
                    <a:pt x="2517648" y="4488393"/>
                    <a:pt x="2713990" y="4488393"/>
                  </a:cubicBezTo>
                  <a:cubicBezTo>
                    <a:pt x="2910332" y="4488393"/>
                    <a:pt x="3069590" y="4329135"/>
                    <a:pt x="3069590" y="4132793"/>
                  </a:cubicBezTo>
                  <a:cubicBezTo>
                    <a:pt x="3069590" y="4329135"/>
                    <a:pt x="3107690" y="4539193"/>
                    <a:pt x="3399790" y="4526493"/>
                  </a:cubicBezTo>
                  <a:cubicBezTo>
                    <a:pt x="3596005" y="4517984"/>
                    <a:pt x="3734181" y="4408002"/>
                    <a:pt x="3768090" y="4272493"/>
                  </a:cubicBezTo>
                  <a:cubicBezTo>
                    <a:pt x="3806190" y="4120093"/>
                    <a:pt x="3806190" y="3967693"/>
                    <a:pt x="3806190" y="3967693"/>
                  </a:cubicBezTo>
                  <a:lnTo>
                    <a:pt x="3806190" y="567563"/>
                  </a:lnTo>
                  <a:lnTo>
                    <a:pt x="3793490" y="364363"/>
                  </a:lnTo>
                  <a:close/>
                </a:path>
              </a:pathLst>
            </a:custGeom>
            <a:solidFill>
              <a:srgbClr val="2C3242"/>
            </a:solidFill>
          </p:spPr>
        </p:sp>
      </p:grpSp>
      <p:grpSp>
        <p:nvGrpSpPr>
          <p:cNvPr id="6" name="Group 6"/>
          <p:cNvGrpSpPr/>
          <p:nvPr/>
        </p:nvGrpSpPr>
        <p:grpSpPr>
          <a:xfrm rot="3156588">
            <a:off x="990107" y="1303699"/>
            <a:ext cx="3890885" cy="3344303"/>
            <a:chOff x="0" y="0"/>
            <a:chExt cx="2186795" cy="1879600"/>
          </a:xfrm>
        </p:grpSpPr>
        <p:sp>
          <p:nvSpPr>
            <p:cNvPr id="7" name="Freeform 7"/>
            <p:cNvSpPr/>
            <p:nvPr/>
          </p:nvSpPr>
          <p:spPr>
            <a:xfrm>
              <a:off x="-127" y="127"/>
              <a:ext cx="2186796" cy="1894840"/>
            </a:xfrm>
            <a:custGeom>
              <a:avLst/>
              <a:gdLst/>
              <a:ahLst/>
              <a:cxnLst/>
              <a:rect l="l" t="t" r="r" b="b"/>
              <a:pathLst>
                <a:path w="2186796" h="1894840">
                  <a:moveTo>
                    <a:pt x="2174222" y="478409"/>
                  </a:moveTo>
                  <a:cubicBezTo>
                    <a:pt x="2157458" y="339471"/>
                    <a:pt x="2170285" y="200660"/>
                    <a:pt x="2123422" y="132461"/>
                  </a:cubicBezTo>
                  <a:cubicBezTo>
                    <a:pt x="2063986" y="45720"/>
                    <a:pt x="1933938" y="19050"/>
                    <a:pt x="1806049" y="36703"/>
                  </a:cubicBezTo>
                  <a:cubicBezTo>
                    <a:pt x="1696322" y="51816"/>
                    <a:pt x="1668381" y="86233"/>
                    <a:pt x="1602976" y="179832"/>
                  </a:cubicBezTo>
                  <a:cubicBezTo>
                    <a:pt x="1552049" y="252603"/>
                    <a:pt x="1514076" y="403225"/>
                    <a:pt x="1514076" y="510032"/>
                  </a:cubicBezTo>
                  <a:cubicBezTo>
                    <a:pt x="1514076" y="372364"/>
                    <a:pt x="1530078" y="197739"/>
                    <a:pt x="1450576" y="116713"/>
                  </a:cubicBezTo>
                  <a:cubicBezTo>
                    <a:pt x="1389235" y="54102"/>
                    <a:pt x="1202114" y="68326"/>
                    <a:pt x="1067816" y="68326"/>
                  </a:cubicBezTo>
                  <a:cubicBezTo>
                    <a:pt x="994156" y="68326"/>
                    <a:pt x="883285" y="53340"/>
                    <a:pt x="826643" y="100965"/>
                  </a:cubicBezTo>
                  <a:cubicBezTo>
                    <a:pt x="732028" y="180340"/>
                    <a:pt x="712343" y="357632"/>
                    <a:pt x="712343" y="510032"/>
                  </a:cubicBezTo>
                  <a:cubicBezTo>
                    <a:pt x="712343" y="370332"/>
                    <a:pt x="695833" y="186309"/>
                    <a:pt x="623443" y="100965"/>
                  </a:cubicBezTo>
                  <a:cubicBezTo>
                    <a:pt x="569341" y="37211"/>
                    <a:pt x="475742" y="0"/>
                    <a:pt x="432308" y="0"/>
                  </a:cubicBezTo>
                  <a:cubicBezTo>
                    <a:pt x="331216" y="0"/>
                    <a:pt x="169799" y="59563"/>
                    <a:pt x="102870" y="132461"/>
                  </a:cubicBezTo>
                  <a:cubicBezTo>
                    <a:pt x="39878" y="201168"/>
                    <a:pt x="52070" y="305943"/>
                    <a:pt x="26670" y="446913"/>
                  </a:cubicBezTo>
                  <a:lnTo>
                    <a:pt x="13970" y="730885"/>
                  </a:lnTo>
                  <a:lnTo>
                    <a:pt x="1270" y="858139"/>
                  </a:lnTo>
                  <a:lnTo>
                    <a:pt x="1270" y="903478"/>
                  </a:lnTo>
                  <a:lnTo>
                    <a:pt x="0" y="1009142"/>
                  </a:lnTo>
                  <a:cubicBezTo>
                    <a:pt x="0" y="1009142"/>
                    <a:pt x="12700" y="1226820"/>
                    <a:pt x="25654" y="1410081"/>
                  </a:cubicBezTo>
                  <a:cubicBezTo>
                    <a:pt x="31369" y="1491742"/>
                    <a:pt x="90170" y="1621790"/>
                    <a:pt x="177546" y="1703070"/>
                  </a:cubicBezTo>
                  <a:cubicBezTo>
                    <a:pt x="286385" y="1804289"/>
                    <a:pt x="433959" y="1894840"/>
                    <a:pt x="673354" y="1877314"/>
                  </a:cubicBezTo>
                  <a:cubicBezTo>
                    <a:pt x="1265948" y="1839341"/>
                    <a:pt x="1449687" y="1877314"/>
                    <a:pt x="1682224" y="1847088"/>
                  </a:cubicBezTo>
                  <a:cubicBezTo>
                    <a:pt x="1905617" y="1818005"/>
                    <a:pt x="2082782" y="1683893"/>
                    <a:pt x="2121771" y="1457198"/>
                  </a:cubicBezTo>
                  <a:cubicBezTo>
                    <a:pt x="2160760" y="1230503"/>
                    <a:pt x="2186160" y="1025398"/>
                    <a:pt x="2186160" y="1025398"/>
                  </a:cubicBezTo>
                  <a:lnTo>
                    <a:pt x="2186795" y="938657"/>
                  </a:lnTo>
                  <a:lnTo>
                    <a:pt x="2186795" y="730885"/>
                  </a:lnTo>
                  <a:lnTo>
                    <a:pt x="2174095" y="478409"/>
                  </a:lnTo>
                  <a:close/>
                </a:path>
              </a:pathLst>
            </a:custGeom>
            <a:solidFill>
              <a:srgbClr val="BEE1D3"/>
            </a:solidFill>
          </p:spPr>
        </p:sp>
      </p:grpSp>
      <p:sp>
        <p:nvSpPr>
          <p:cNvPr id="8" name="Freeform 8"/>
          <p:cNvSpPr/>
          <p:nvPr/>
        </p:nvSpPr>
        <p:spPr>
          <a:xfrm>
            <a:off x="-1790499" y="3655541"/>
            <a:ext cx="10512816" cy="11205521"/>
          </a:xfrm>
          <a:custGeom>
            <a:avLst/>
            <a:gdLst/>
            <a:ahLst/>
            <a:cxnLst/>
            <a:rect l="l" t="t" r="r" b="b"/>
            <a:pathLst>
              <a:path w="10512816" h="11205521">
                <a:moveTo>
                  <a:pt x="0" y="0"/>
                </a:moveTo>
                <a:lnTo>
                  <a:pt x="10512816" y="0"/>
                </a:lnTo>
                <a:lnTo>
                  <a:pt x="10512816" y="11205520"/>
                </a:lnTo>
                <a:lnTo>
                  <a:pt x="0" y="112055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 rot="-2256980">
            <a:off x="3225988" y="-2782491"/>
            <a:ext cx="3544083" cy="3046219"/>
            <a:chOff x="0" y="0"/>
            <a:chExt cx="2186795" cy="1879600"/>
          </a:xfrm>
        </p:grpSpPr>
        <p:sp>
          <p:nvSpPr>
            <p:cNvPr id="10" name="Freeform 10"/>
            <p:cNvSpPr/>
            <p:nvPr/>
          </p:nvSpPr>
          <p:spPr>
            <a:xfrm>
              <a:off x="-127" y="127"/>
              <a:ext cx="2186796" cy="1894840"/>
            </a:xfrm>
            <a:custGeom>
              <a:avLst/>
              <a:gdLst/>
              <a:ahLst/>
              <a:cxnLst/>
              <a:rect l="l" t="t" r="r" b="b"/>
              <a:pathLst>
                <a:path w="2186796" h="1894840">
                  <a:moveTo>
                    <a:pt x="2174222" y="478409"/>
                  </a:moveTo>
                  <a:cubicBezTo>
                    <a:pt x="2157458" y="339471"/>
                    <a:pt x="2170285" y="200660"/>
                    <a:pt x="2123422" y="132461"/>
                  </a:cubicBezTo>
                  <a:cubicBezTo>
                    <a:pt x="2063986" y="45720"/>
                    <a:pt x="1933938" y="19050"/>
                    <a:pt x="1806049" y="36703"/>
                  </a:cubicBezTo>
                  <a:cubicBezTo>
                    <a:pt x="1696322" y="51816"/>
                    <a:pt x="1668381" y="86233"/>
                    <a:pt x="1602976" y="179832"/>
                  </a:cubicBezTo>
                  <a:cubicBezTo>
                    <a:pt x="1552049" y="252603"/>
                    <a:pt x="1514076" y="403225"/>
                    <a:pt x="1514076" y="510032"/>
                  </a:cubicBezTo>
                  <a:cubicBezTo>
                    <a:pt x="1514076" y="372364"/>
                    <a:pt x="1530078" y="197739"/>
                    <a:pt x="1450576" y="116713"/>
                  </a:cubicBezTo>
                  <a:cubicBezTo>
                    <a:pt x="1389235" y="54102"/>
                    <a:pt x="1202114" y="68326"/>
                    <a:pt x="1067816" y="68326"/>
                  </a:cubicBezTo>
                  <a:cubicBezTo>
                    <a:pt x="994156" y="68326"/>
                    <a:pt x="883285" y="53340"/>
                    <a:pt x="826643" y="100965"/>
                  </a:cubicBezTo>
                  <a:cubicBezTo>
                    <a:pt x="732028" y="180340"/>
                    <a:pt x="712343" y="357632"/>
                    <a:pt x="712343" y="510032"/>
                  </a:cubicBezTo>
                  <a:cubicBezTo>
                    <a:pt x="712343" y="370332"/>
                    <a:pt x="695833" y="186309"/>
                    <a:pt x="623443" y="100965"/>
                  </a:cubicBezTo>
                  <a:cubicBezTo>
                    <a:pt x="569341" y="37211"/>
                    <a:pt x="475742" y="0"/>
                    <a:pt x="432308" y="0"/>
                  </a:cubicBezTo>
                  <a:cubicBezTo>
                    <a:pt x="331216" y="0"/>
                    <a:pt x="169799" y="59563"/>
                    <a:pt x="102870" y="132461"/>
                  </a:cubicBezTo>
                  <a:cubicBezTo>
                    <a:pt x="39878" y="201168"/>
                    <a:pt x="52070" y="305943"/>
                    <a:pt x="26670" y="446913"/>
                  </a:cubicBezTo>
                  <a:lnTo>
                    <a:pt x="13970" y="730885"/>
                  </a:lnTo>
                  <a:lnTo>
                    <a:pt x="1270" y="858139"/>
                  </a:lnTo>
                  <a:lnTo>
                    <a:pt x="1270" y="903478"/>
                  </a:lnTo>
                  <a:lnTo>
                    <a:pt x="0" y="1009142"/>
                  </a:lnTo>
                  <a:cubicBezTo>
                    <a:pt x="0" y="1009142"/>
                    <a:pt x="12700" y="1226820"/>
                    <a:pt x="25654" y="1410081"/>
                  </a:cubicBezTo>
                  <a:cubicBezTo>
                    <a:pt x="31369" y="1491742"/>
                    <a:pt x="90170" y="1621790"/>
                    <a:pt x="177546" y="1703070"/>
                  </a:cubicBezTo>
                  <a:cubicBezTo>
                    <a:pt x="286385" y="1804289"/>
                    <a:pt x="433959" y="1894840"/>
                    <a:pt x="673354" y="1877314"/>
                  </a:cubicBezTo>
                  <a:cubicBezTo>
                    <a:pt x="1265948" y="1839341"/>
                    <a:pt x="1449687" y="1877314"/>
                    <a:pt x="1682224" y="1847088"/>
                  </a:cubicBezTo>
                  <a:cubicBezTo>
                    <a:pt x="1905617" y="1818005"/>
                    <a:pt x="2082782" y="1683893"/>
                    <a:pt x="2121771" y="1457198"/>
                  </a:cubicBezTo>
                  <a:cubicBezTo>
                    <a:pt x="2160760" y="1230503"/>
                    <a:pt x="2186160" y="1025398"/>
                    <a:pt x="2186160" y="1025398"/>
                  </a:cubicBezTo>
                  <a:lnTo>
                    <a:pt x="2186795" y="938657"/>
                  </a:lnTo>
                  <a:lnTo>
                    <a:pt x="2186795" y="730885"/>
                  </a:lnTo>
                  <a:lnTo>
                    <a:pt x="2174095" y="478409"/>
                  </a:lnTo>
                  <a:close/>
                </a:path>
              </a:pathLst>
            </a:custGeom>
            <a:solidFill>
              <a:srgbClr val="BEE1D3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630374" y="1697565"/>
            <a:ext cx="2146839" cy="1866571"/>
            <a:chOff x="0" y="0"/>
            <a:chExt cx="2862450" cy="2488761"/>
          </a:xfrm>
        </p:grpSpPr>
        <p:sp>
          <p:nvSpPr>
            <p:cNvPr id="12" name="Freeform 12"/>
            <p:cNvSpPr/>
            <p:nvPr/>
          </p:nvSpPr>
          <p:spPr>
            <a:xfrm rot="1396672">
              <a:off x="1552369" y="604330"/>
              <a:ext cx="1003625" cy="1757657"/>
            </a:xfrm>
            <a:custGeom>
              <a:avLst/>
              <a:gdLst/>
              <a:ahLst/>
              <a:cxnLst/>
              <a:rect l="l" t="t" r="r" b="b"/>
              <a:pathLst>
                <a:path w="1003625" h="1757657">
                  <a:moveTo>
                    <a:pt x="0" y="0"/>
                  </a:moveTo>
                  <a:lnTo>
                    <a:pt x="1003625" y="0"/>
                  </a:lnTo>
                  <a:lnTo>
                    <a:pt x="1003625" y="1757656"/>
                  </a:lnTo>
                  <a:lnTo>
                    <a:pt x="0" y="17576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 rot="-1067495">
              <a:off x="244531" y="111301"/>
              <a:ext cx="1003625" cy="1757657"/>
            </a:xfrm>
            <a:custGeom>
              <a:avLst/>
              <a:gdLst/>
              <a:ahLst/>
              <a:cxnLst/>
              <a:rect l="l" t="t" r="r" b="b"/>
              <a:pathLst>
                <a:path w="1003625" h="1757657">
                  <a:moveTo>
                    <a:pt x="0" y="0"/>
                  </a:moveTo>
                  <a:lnTo>
                    <a:pt x="1003625" y="0"/>
                  </a:lnTo>
                  <a:lnTo>
                    <a:pt x="1003625" y="1757656"/>
                  </a:lnTo>
                  <a:lnTo>
                    <a:pt x="0" y="17576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4" name="Freeform 14"/>
          <p:cNvSpPr/>
          <p:nvPr/>
        </p:nvSpPr>
        <p:spPr>
          <a:xfrm rot="1803995">
            <a:off x="8666307" y="1049505"/>
            <a:ext cx="1312831" cy="1296123"/>
          </a:xfrm>
          <a:custGeom>
            <a:avLst/>
            <a:gdLst/>
            <a:ahLst/>
            <a:cxnLst/>
            <a:rect l="l" t="t" r="r" b="b"/>
            <a:pathLst>
              <a:path w="1312831" h="1296123">
                <a:moveTo>
                  <a:pt x="0" y="0"/>
                </a:moveTo>
                <a:lnTo>
                  <a:pt x="1312831" y="0"/>
                </a:lnTo>
                <a:lnTo>
                  <a:pt x="1312831" y="1296122"/>
                </a:lnTo>
                <a:lnTo>
                  <a:pt x="0" y="12961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3115748">
            <a:off x="15726615" y="7492875"/>
            <a:ext cx="998619" cy="1843088"/>
          </a:xfrm>
          <a:custGeom>
            <a:avLst/>
            <a:gdLst/>
            <a:ahLst/>
            <a:cxnLst/>
            <a:rect l="l" t="t" r="r" b="b"/>
            <a:pathLst>
              <a:path w="998619" h="1843088">
                <a:moveTo>
                  <a:pt x="0" y="0"/>
                </a:moveTo>
                <a:lnTo>
                  <a:pt x="998619" y="0"/>
                </a:lnTo>
                <a:lnTo>
                  <a:pt x="998619" y="1843088"/>
                </a:lnTo>
                <a:lnTo>
                  <a:pt x="0" y="18430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1373896" y="6757787"/>
            <a:ext cx="2498685" cy="2314407"/>
          </a:xfrm>
          <a:custGeom>
            <a:avLst/>
            <a:gdLst/>
            <a:ahLst/>
            <a:cxnLst/>
            <a:rect l="l" t="t" r="r" b="b"/>
            <a:pathLst>
              <a:path w="2498685" h="2314407">
                <a:moveTo>
                  <a:pt x="0" y="0"/>
                </a:moveTo>
                <a:lnTo>
                  <a:pt x="2498685" y="0"/>
                </a:lnTo>
                <a:lnTo>
                  <a:pt x="2498685" y="2314407"/>
                </a:lnTo>
                <a:lnTo>
                  <a:pt x="0" y="231440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8429948" y="2835732"/>
            <a:ext cx="8719077" cy="3590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16"/>
              </a:lnSpc>
            </a:pPr>
            <a:r>
              <a:rPr lang="en-US" sz="11680" b="1" dirty="0">
                <a:solidFill>
                  <a:srgbClr val="FFFFFF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🎲 Jeu </a:t>
            </a:r>
          </a:p>
          <a:p>
            <a:pPr algn="ctr">
              <a:lnSpc>
                <a:spcPts val="14016"/>
              </a:lnSpc>
            </a:pPr>
            <a:r>
              <a:rPr lang="en-US" sz="11680" b="1" dirty="0">
                <a:solidFill>
                  <a:srgbClr val="FFFFFF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du Bingo  </a:t>
            </a:r>
          </a:p>
        </p:txBody>
      </p:sp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32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204304" y="-930407"/>
            <a:ext cx="10581672" cy="12147811"/>
            <a:chOff x="0" y="1763318"/>
            <a:chExt cx="2708402" cy="2558206"/>
          </a:xfrm>
        </p:grpSpPr>
        <p:sp>
          <p:nvSpPr>
            <p:cNvPr id="3" name="Freeform 3">
              <a:hlinkClick r:id="rId2" tooltip="https://www.keamk.com"/>
            </p:cNvPr>
            <p:cNvSpPr/>
            <p:nvPr/>
          </p:nvSpPr>
          <p:spPr>
            <a:xfrm>
              <a:off x="0" y="1763318"/>
              <a:ext cx="2708402" cy="2558206"/>
            </a:xfrm>
            <a:custGeom>
              <a:avLst/>
              <a:gdLst/>
              <a:ahLst/>
              <a:cxnLst/>
              <a:rect l="l" t="t" r="r" b="b"/>
              <a:pathLst>
                <a:path w="3806190" h="4321524">
                  <a:moveTo>
                    <a:pt x="3793490" y="364363"/>
                  </a:moveTo>
                  <a:cubicBezTo>
                    <a:pt x="3755390" y="110363"/>
                    <a:pt x="3653790" y="8763"/>
                    <a:pt x="3425190" y="34163"/>
                  </a:cubicBezTo>
                  <a:cubicBezTo>
                    <a:pt x="3229991" y="55880"/>
                    <a:pt x="3069590" y="193421"/>
                    <a:pt x="3069590" y="389763"/>
                  </a:cubicBezTo>
                  <a:cubicBezTo>
                    <a:pt x="3069590" y="193421"/>
                    <a:pt x="2910332" y="34163"/>
                    <a:pt x="2713990" y="34163"/>
                  </a:cubicBezTo>
                  <a:cubicBezTo>
                    <a:pt x="2517648" y="34163"/>
                    <a:pt x="2358390" y="193421"/>
                    <a:pt x="2358390" y="389763"/>
                  </a:cubicBezTo>
                  <a:cubicBezTo>
                    <a:pt x="2358390" y="201295"/>
                    <a:pt x="2288159" y="30861"/>
                    <a:pt x="2091690" y="17399"/>
                  </a:cubicBezTo>
                  <a:lnTo>
                    <a:pt x="2091690" y="16383"/>
                  </a:lnTo>
                  <a:cubicBezTo>
                    <a:pt x="2091690" y="16383"/>
                    <a:pt x="2051431" y="12573"/>
                    <a:pt x="2051431" y="12573"/>
                  </a:cubicBezTo>
                  <a:lnTo>
                    <a:pt x="1828800" y="12573"/>
                  </a:lnTo>
                  <a:cubicBezTo>
                    <a:pt x="1812290" y="11811"/>
                    <a:pt x="1795399" y="11811"/>
                    <a:pt x="1778000" y="12573"/>
                  </a:cubicBezTo>
                  <a:cubicBezTo>
                    <a:pt x="1581785" y="21717"/>
                    <a:pt x="1422400" y="171831"/>
                    <a:pt x="1422400" y="368173"/>
                  </a:cubicBezTo>
                  <a:cubicBezTo>
                    <a:pt x="1422400" y="171831"/>
                    <a:pt x="1263142" y="12573"/>
                    <a:pt x="1066800" y="12573"/>
                  </a:cubicBezTo>
                  <a:cubicBezTo>
                    <a:pt x="870458" y="12573"/>
                    <a:pt x="711200" y="171831"/>
                    <a:pt x="711200" y="368173"/>
                  </a:cubicBezTo>
                  <a:cubicBezTo>
                    <a:pt x="711200" y="171958"/>
                    <a:pt x="520700" y="0"/>
                    <a:pt x="419100" y="0"/>
                  </a:cubicBezTo>
                  <a:cubicBezTo>
                    <a:pt x="222758" y="0"/>
                    <a:pt x="88900" y="127000"/>
                    <a:pt x="25400" y="317500"/>
                  </a:cubicBezTo>
                  <a:lnTo>
                    <a:pt x="0" y="546100"/>
                  </a:lnTo>
                  <a:lnTo>
                    <a:pt x="0" y="3715861"/>
                  </a:lnTo>
                  <a:lnTo>
                    <a:pt x="12700" y="3906361"/>
                  </a:lnTo>
                  <a:cubicBezTo>
                    <a:pt x="63500" y="4122261"/>
                    <a:pt x="164592" y="4307808"/>
                    <a:pt x="355600" y="4261961"/>
                  </a:cubicBezTo>
                  <a:cubicBezTo>
                    <a:pt x="673100" y="4185761"/>
                    <a:pt x="711200" y="4090003"/>
                    <a:pt x="711200" y="3893661"/>
                  </a:cubicBezTo>
                  <a:cubicBezTo>
                    <a:pt x="711200" y="4090003"/>
                    <a:pt x="870458" y="4249261"/>
                    <a:pt x="1066800" y="4249261"/>
                  </a:cubicBezTo>
                  <a:cubicBezTo>
                    <a:pt x="1263142" y="4249261"/>
                    <a:pt x="1422400" y="4090003"/>
                    <a:pt x="1422400" y="3893661"/>
                  </a:cubicBezTo>
                  <a:cubicBezTo>
                    <a:pt x="1422400" y="4090003"/>
                    <a:pt x="1460500" y="4300061"/>
                    <a:pt x="1752600" y="4287361"/>
                  </a:cubicBezTo>
                  <a:cubicBezTo>
                    <a:pt x="1756918" y="4287234"/>
                    <a:pt x="1761109" y="4286726"/>
                    <a:pt x="1765300" y="4286345"/>
                  </a:cubicBezTo>
                  <a:lnTo>
                    <a:pt x="1765300" y="4287869"/>
                  </a:lnTo>
                  <a:cubicBezTo>
                    <a:pt x="1765300" y="4287869"/>
                    <a:pt x="1875790" y="4287869"/>
                    <a:pt x="1875790" y="4287869"/>
                  </a:cubicBezTo>
                  <a:lnTo>
                    <a:pt x="1990090" y="4291171"/>
                  </a:lnTo>
                  <a:lnTo>
                    <a:pt x="1990090" y="4290790"/>
                  </a:lnTo>
                  <a:cubicBezTo>
                    <a:pt x="1994154" y="4290917"/>
                    <a:pt x="1998218" y="4291171"/>
                    <a:pt x="2002790" y="4291171"/>
                  </a:cubicBezTo>
                  <a:cubicBezTo>
                    <a:pt x="2256790" y="4291171"/>
                    <a:pt x="2358390" y="4111593"/>
                    <a:pt x="2358390" y="3915124"/>
                  </a:cubicBezTo>
                  <a:cubicBezTo>
                    <a:pt x="2358390" y="4111466"/>
                    <a:pt x="2517648" y="4270724"/>
                    <a:pt x="2713990" y="4270724"/>
                  </a:cubicBezTo>
                  <a:cubicBezTo>
                    <a:pt x="2910332" y="4270724"/>
                    <a:pt x="3069590" y="4111466"/>
                    <a:pt x="3069590" y="3915124"/>
                  </a:cubicBezTo>
                  <a:cubicBezTo>
                    <a:pt x="3069590" y="4111466"/>
                    <a:pt x="3107690" y="4321524"/>
                    <a:pt x="3399790" y="4308824"/>
                  </a:cubicBezTo>
                  <a:cubicBezTo>
                    <a:pt x="3596005" y="4300315"/>
                    <a:pt x="3734181" y="4190333"/>
                    <a:pt x="3768090" y="4054824"/>
                  </a:cubicBezTo>
                  <a:cubicBezTo>
                    <a:pt x="3806190" y="3902424"/>
                    <a:pt x="3806190" y="3750024"/>
                    <a:pt x="3806190" y="3750024"/>
                  </a:cubicBezTo>
                  <a:lnTo>
                    <a:pt x="3806190" y="567563"/>
                  </a:lnTo>
                  <a:lnTo>
                    <a:pt x="3793490" y="364363"/>
                  </a:lnTo>
                  <a:close/>
                </a:path>
              </a:pathLst>
            </a:custGeom>
            <a:solidFill>
              <a:srgbClr val="F8F8F8"/>
            </a:solidFill>
          </p:spPr>
        </p:sp>
      </p:grpSp>
      <p:sp>
        <p:nvSpPr>
          <p:cNvPr id="4" name="Freeform 4"/>
          <p:cNvSpPr/>
          <p:nvPr/>
        </p:nvSpPr>
        <p:spPr>
          <a:xfrm flipH="1">
            <a:off x="9429749" y="4636542"/>
            <a:ext cx="9225659" cy="11300917"/>
          </a:xfrm>
          <a:custGeom>
            <a:avLst/>
            <a:gdLst/>
            <a:ahLst/>
            <a:cxnLst/>
            <a:rect l="l" t="t" r="r" b="b"/>
            <a:pathLst>
              <a:path w="9225658" h="11300917">
                <a:moveTo>
                  <a:pt x="9225658" y="0"/>
                </a:moveTo>
                <a:lnTo>
                  <a:pt x="0" y="0"/>
                </a:lnTo>
                <a:lnTo>
                  <a:pt x="0" y="11300918"/>
                </a:lnTo>
                <a:lnTo>
                  <a:pt x="9225658" y="11300918"/>
                </a:lnTo>
                <a:lnTo>
                  <a:pt x="9225658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36721" y="1165626"/>
            <a:ext cx="582743" cy="575325"/>
          </a:xfrm>
          <a:custGeom>
            <a:avLst/>
            <a:gdLst/>
            <a:ahLst/>
            <a:cxnLst/>
            <a:rect l="l" t="t" r="r" b="b"/>
            <a:pathLst>
              <a:path w="582742" h="575325">
                <a:moveTo>
                  <a:pt x="0" y="0"/>
                </a:moveTo>
                <a:lnTo>
                  <a:pt x="582742" y="0"/>
                </a:lnTo>
                <a:lnTo>
                  <a:pt x="582742" y="575325"/>
                </a:lnTo>
                <a:lnTo>
                  <a:pt x="0" y="5753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077200" y="1011671"/>
            <a:ext cx="582743" cy="575325"/>
          </a:xfrm>
          <a:custGeom>
            <a:avLst/>
            <a:gdLst/>
            <a:ahLst/>
            <a:cxnLst/>
            <a:rect l="l" t="t" r="r" b="b"/>
            <a:pathLst>
              <a:path w="582742" h="575325">
                <a:moveTo>
                  <a:pt x="0" y="0"/>
                </a:moveTo>
                <a:lnTo>
                  <a:pt x="582742" y="0"/>
                </a:lnTo>
                <a:lnTo>
                  <a:pt x="582742" y="575325"/>
                </a:lnTo>
                <a:lnTo>
                  <a:pt x="0" y="5753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1110312" y="1028701"/>
            <a:ext cx="6366321" cy="3358684"/>
            <a:chOff x="0" y="0"/>
            <a:chExt cx="5720698" cy="3018072"/>
          </a:xfrm>
        </p:grpSpPr>
        <p:sp>
          <p:nvSpPr>
            <p:cNvPr id="8" name="Freeform 8"/>
            <p:cNvSpPr/>
            <p:nvPr/>
          </p:nvSpPr>
          <p:spPr>
            <a:xfrm>
              <a:off x="-10795" y="-1905"/>
              <a:ext cx="5731366" cy="3019850"/>
            </a:xfrm>
            <a:custGeom>
              <a:avLst/>
              <a:gdLst/>
              <a:ahLst/>
              <a:cxnLst/>
              <a:rect l="l" t="t" r="r" b="b"/>
              <a:pathLst>
                <a:path w="5731366" h="3019850">
                  <a:moveTo>
                    <a:pt x="5715237" y="186309"/>
                  </a:moveTo>
                  <a:cubicBezTo>
                    <a:pt x="5714856" y="125349"/>
                    <a:pt x="5724254" y="8509"/>
                    <a:pt x="5724254" y="8509"/>
                  </a:cubicBezTo>
                  <a:lnTo>
                    <a:pt x="5579347" y="6223"/>
                  </a:lnTo>
                  <a:lnTo>
                    <a:pt x="5373861" y="16002"/>
                  </a:lnTo>
                  <a:cubicBezTo>
                    <a:pt x="5373861" y="16002"/>
                    <a:pt x="5040232" y="0"/>
                    <a:pt x="5008355" y="14986"/>
                  </a:cubicBezTo>
                  <a:cubicBezTo>
                    <a:pt x="4976351" y="29972"/>
                    <a:pt x="4910438" y="6223"/>
                    <a:pt x="4910438" y="6223"/>
                  </a:cubicBezTo>
                  <a:lnTo>
                    <a:pt x="931164" y="4318"/>
                  </a:lnTo>
                  <a:lnTo>
                    <a:pt x="640207" y="3556"/>
                  </a:lnTo>
                  <a:lnTo>
                    <a:pt x="413258" y="11430"/>
                  </a:lnTo>
                  <a:lnTo>
                    <a:pt x="149479" y="10668"/>
                  </a:lnTo>
                  <a:lnTo>
                    <a:pt x="49403" y="1905"/>
                  </a:lnTo>
                  <a:cubicBezTo>
                    <a:pt x="33528" y="1905"/>
                    <a:pt x="20701" y="14605"/>
                    <a:pt x="20701" y="30480"/>
                  </a:cubicBezTo>
                  <a:lnTo>
                    <a:pt x="36957" y="275590"/>
                  </a:lnTo>
                  <a:lnTo>
                    <a:pt x="19177" y="546989"/>
                  </a:lnTo>
                  <a:lnTo>
                    <a:pt x="17018" y="2374182"/>
                  </a:lnTo>
                  <a:lnTo>
                    <a:pt x="25019" y="2552998"/>
                  </a:lnTo>
                  <a:cubicBezTo>
                    <a:pt x="25019" y="2552998"/>
                    <a:pt x="0" y="2594146"/>
                    <a:pt x="16002" y="2754166"/>
                  </a:cubicBezTo>
                  <a:cubicBezTo>
                    <a:pt x="32004" y="2914186"/>
                    <a:pt x="49276" y="3009436"/>
                    <a:pt x="49276" y="3009436"/>
                  </a:cubicBezTo>
                  <a:lnTo>
                    <a:pt x="132842" y="3009690"/>
                  </a:lnTo>
                  <a:lnTo>
                    <a:pt x="305562" y="2993180"/>
                  </a:lnTo>
                  <a:lnTo>
                    <a:pt x="532511" y="3010706"/>
                  </a:lnTo>
                  <a:lnTo>
                    <a:pt x="771144" y="3019850"/>
                  </a:lnTo>
                  <a:lnTo>
                    <a:pt x="906526" y="2994704"/>
                  </a:lnTo>
                  <a:lnTo>
                    <a:pt x="1008761" y="3011976"/>
                  </a:lnTo>
                  <a:lnTo>
                    <a:pt x="4975208" y="3013881"/>
                  </a:lnTo>
                  <a:lnTo>
                    <a:pt x="5218159" y="3014516"/>
                  </a:lnTo>
                  <a:lnTo>
                    <a:pt x="5455014" y="3004864"/>
                  </a:lnTo>
                  <a:lnTo>
                    <a:pt x="5641323" y="3015659"/>
                  </a:lnTo>
                  <a:lnTo>
                    <a:pt x="5718793" y="3015913"/>
                  </a:lnTo>
                  <a:lnTo>
                    <a:pt x="5719174" y="2867958"/>
                  </a:lnTo>
                  <a:lnTo>
                    <a:pt x="5719428" y="2754293"/>
                  </a:lnTo>
                  <a:lnTo>
                    <a:pt x="5711554" y="2548807"/>
                  </a:lnTo>
                  <a:lnTo>
                    <a:pt x="5720444" y="2380659"/>
                  </a:lnTo>
                  <a:lnTo>
                    <a:pt x="5722222" y="671576"/>
                  </a:lnTo>
                  <a:lnTo>
                    <a:pt x="5731366" y="424561"/>
                  </a:lnTo>
                  <a:cubicBezTo>
                    <a:pt x="5731366" y="424561"/>
                    <a:pt x="5715364" y="247015"/>
                    <a:pt x="5714983" y="186055"/>
                  </a:cubicBezTo>
                  <a:close/>
                </a:path>
              </a:pathLst>
            </a:custGeom>
            <a:solidFill>
              <a:srgbClr val="BEE1D3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1763470" y="3975602"/>
            <a:ext cx="4619530" cy="45719"/>
            <a:chOff x="219710" y="191770"/>
            <a:chExt cx="3019198" cy="90545"/>
          </a:xfrm>
        </p:grpSpPr>
        <p:sp>
          <p:nvSpPr>
            <p:cNvPr id="10" name="Freeform 10"/>
            <p:cNvSpPr/>
            <p:nvPr/>
          </p:nvSpPr>
          <p:spPr>
            <a:xfrm>
              <a:off x="219710" y="191770"/>
              <a:ext cx="3019198" cy="90545"/>
            </a:xfrm>
            <a:custGeom>
              <a:avLst/>
              <a:gdLst/>
              <a:ahLst/>
              <a:cxnLst/>
              <a:rect l="l" t="t" r="r" b="b"/>
              <a:pathLst>
                <a:path w="10913259" h="125730">
                  <a:moveTo>
                    <a:pt x="67310" y="26670"/>
                  </a:moveTo>
                  <a:lnTo>
                    <a:pt x="435610" y="2540"/>
                  </a:lnTo>
                  <a:lnTo>
                    <a:pt x="435610" y="54610"/>
                  </a:lnTo>
                  <a:lnTo>
                    <a:pt x="435610" y="123190"/>
                  </a:lnTo>
                  <a:lnTo>
                    <a:pt x="417830" y="123190"/>
                  </a:lnTo>
                  <a:lnTo>
                    <a:pt x="377190" y="119380"/>
                  </a:lnTo>
                  <a:lnTo>
                    <a:pt x="323850" y="124460"/>
                  </a:lnTo>
                  <a:lnTo>
                    <a:pt x="269240" y="124460"/>
                  </a:lnTo>
                  <a:lnTo>
                    <a:pt x="110490" y="123190"/>
                  </a:lnTo>
                  <a:lnTo>
                    <a:pt x="87630" y="115570"/>
                  </a:lnTo>
                  <a:lnTo>
                    <a:pt x="54610" y="125730"/>
                  </a:lnTo>
                  <a:lnTo>
                    <a:pt x="0" y="121920"/>
                  </a:lnTo>
                  <a:lnTo>
                    <a:pt x="0" y="26670"/>
                  </a:lnTo>
                  <a:lnTo>
                    <a:pt x="67310" y="26670"/>
                  </a:lnTo>
                  <a:close/>
                  <a:moveTo>
                    <a:pt x="1271738" y="24130"/>
                  </a:moveTo>
                  <a:lnTo>
                    <a:pt x="1271738" y="106680"/>
                  </a:lnTo>
                  <a:lnTo>
                    <a:pt x="2444815" y="107950"/>
                  </a:lnTo>
                  <a:lnTo>
                    <a:pt x="2687520" y="107950"/>
                  </a:lnTo>
                  <a:lnTo>
                    <a:pt x="2924447" y="102870"/>
                  </a:lnTo>
                  <a:lnTo>
                    <a:pt x="3184488" y="120650"/>
                  </a:lnTo>
                  <a:lnTo>
                    <a:pt x="3184488" y="52070"/>
                  </a:lnTo>
                  <a:lnTo>
                    <a:pt x="3184488" y="25400"/>
                  </a:lnTo>
                  <a:lnTo>
                    <a:pt x="1566452" y="24130"/>
                  </a:lnTo>
                  <a:cubicBezTo>
                    <a:pt x="1560673" y="24130"/>
                    <a:pt x="1271738" y="24130"/>
                    <a:pt x="1271738" y="24130"/>
                  </a:cubicBezTo>
                  <a:close/>
                  <a:moveTo>
                    <a:pt x="9257904" y="11430"/>
                  </a:moveTo>
                  <a:lnTo>
                    <a:pt x="9159666" y="3810"/>
                  </a:lnTo>
                  <a:lnTo>
                    <a:pt x="8477779" y="2540"/>
                  </a:lnTo>
                  <a:lnTo>
                    <a:pt x="8240852" y="2540"/>
                  </a:lnTo>
                  <a:lnTo>
                    <a:pt x="8009704" y="7620"/>
                  </a:lnTo>
                  <a:lnTo>
                    <a:pt x="7830565" y="2540"/>
                  </a:lnTo>
                  <a:lnTo>
                    <a:pt x="7749662" y="2540"/>
                  </a:lnTo>
                  <a:lnTo>
                    <a:pt x="7749662" y="71120"/>
                  </a:lnTo>
                  <a:lnTo>
                    <a:pt x="7749662" y="123190"/>
                  </a:lnTo>
                  <a:lnTo>
                    <a:pt x="9333026" y="99060"/>
                  </a:lnTo>
                  <a:lnTo>
                    <a:pt x="9621961" y="99060"/>
                  </a:lnTo>
                  <a:lnTo>
                    <a:pt x="9621961" y="3810"/>
                  </a:lnTo>
                  <a:lnTo>
                    <a:pt x="9390813" y="0"/>
                  </a:lnTo>
                  <a:lnTo>
                    <a:pt x="9257904" y="11430"/>
                  </a:lnTo>
                  <a:close/>
                  <a:moveTo>
                    <a:pt x="6004495" y="26670"/>
                  </a:moveTo>
                  <a:lnTo>
                    <a:pt x="5039452" y="17780"/>
                  </a:lnTo>
                  <a:lnTo>
                    <a:pt x="4819861" y="22860"/>
                  </a:lnTo>
                  <a:lnTo>
                    <a:pt x="4577156" y="73660"/>
                  </a:lnTo>
                  <a:lnTo>
                    <a:pt x="4577156" y="100330"/>
                  </a:lnTo>
                  <a:lnTo>
                    <a:pt x="6079618" y="101600"/>
                  </a:lnTo>
                  <a:lnTo>
                    <a:pt x="6351217" y="101600"/>
                  </a:lnTo>
                  <a:lnTo>
                    <a:pt x="6351217" y="19050"/>
                  </a:lnTo>
                  <a:lnTo>
                    <a:pt x="6131626" y="15240"/>
                  </a:lnTo>
                  <a:lnTo>
                    <a:pt x="6004495" y="26670"/>
                  </a:lnTo>
                  <a:close/>
                  <a:moveTo>
                    <a:pt x="10557659" y="0"/>
                  </a:moveTo>
                  <a:lnTo>
                    <a:pt x="10492889" y="0"/>
                  </a:lnTo>
                  <a:lnTo>
                    <a:pt x="10492889" y="82550"/>
                  </a:lnTo>
                  <a:lnTo>
                    <a:pt x="10544959" y="86360"/>
                  </a:lnTo>
                  <a:lnTo>
                    <a:pt x="10574169" y="74930"/>
                  </a:lnTo>
                  <a:lnTo>
                    <a:pt x="10597030" y="82550"/>
                  </a:lnTo>
                  <a:lnTo>
                    <a:pt x="10750699" y="83820"/>
                  </a:lnTo>
                  <a:lnTo>
                    <a:pt x="10804040" y="83820"/>
                  </a:lnTo>
                  <a:lnTo>
                    <a:pt x="10856109" y="78740"/>
                  </a:lnTo>
                  <a:lnTo>
                    <a:pt x="10896749" y="71120"/>
                  </a:lnTo>
                  <a:lnTo>
                    <a:pt x="10913259" y="71120"/>
                  </a:lnTo>
                  <a:lnTo>
                    <a:pt x="10913259" y="27940"/>
                  </a:lnTo>
                  <a:lnTo>
                    <a:pt x="10913259" y="0"/>
                  </a:lnTo>
                  <a:lnTo>
                    <a:pt x="10557659" y="0"/>
                  </a:lnTo>
                  <a:close/>
                </a:path>
              </a:pathLst>
            </a:custGeom>
            <a:solidFill>
              <a:srgbClr val="D66A2E"/>
            </a:solidFill>
          </p:spPr>
        </p:sp>
      </p:grpSp>
      <p:grpSp>
        <p:nvGrpSpPr>
          <p:cNvPr id="11" name="Group 11"/>
          <p:cNvGrpSpPr/>
          <p:nvPr/>
        </p:nvGrpSpPr>
        <p:grpSpPr>
          <a:xfrm rot="-2476220">
            <a:off x="15669134" y="8300954"/>
            <a:ext cx="2167474" cy="1193212"/>
            <a:chOff x="0" y="0"/>
            <a:chExt cx="2186795" cy="1879600"/>
          </a:xfrm>
        </p:grpSpPr>
        <p:sp>
          <p:nvSpPr>
            <p:cNvPr id="12" name="Freeform 12"/>
            <p:cNvSpPr/>
            <p:nvPr/>
          </p:nvSpPr>
          <p:spPr>
            <a:xfrm>
              <a:off x="-127" y="127"/>
              <a:ext cx="2186796" cy="1894840"/>
            </a:xfrm>
            <a:custGeom>
              <a:avLst/>
              <a:gdLst/>
              <a:ahLst/>
              <a:cxnLst/>
              <a:rect l="l" t="t" r="r" b="b"/>
              <a:pathLst>
                <a:path w="2186796" h="1894840">
                  <a:moveTo>
                    <a:pt x="2174222" y="478409"/>
                  </a:moveTo>
                  <a:cubicBezTo>
                    <a:pt x="2157458" y="339471"/>
                    <a:pt x="2170285" y="200660"/>
                    <a:pt x="2123422" y="132461"/>
                  </a:cubicBezTo>
                  <a:cubicBezTo>
                    <a:pt x="2063986" y="45720"/>
                    <a:pt x="1933938" y="19050"/>
                    <a:pt x="1806049" y="36703"/>
                  </a:cubicBezTo>
                  <a:cubicBezTo>
                    <a:pt x="1696322" y="51816"/>
                    <a:pt x="1668381" y="86233"/>
                    <a:pt x="1602976" y="179832"/>
                  </a:cubicBezTo>
                  <a:cubicBezTo>
                    <a:pt x="1552049" y="252603"/>
                    <a:pt x="1514076" y="403225"/>
                    <a:pt x="1514076" y="510032"/>
                  </a:cubicBezTo>
                  <a:cubicBezTo>
                    <a:pt x="1514076" y="372364"/>
                    <a:pt x="1530078" y="197739"/>
                    <a:pt x="1450576" y="116713"/>
                  </a:cubicBezTo>
                  <a:cubicBezTo>
                    <a:pt x="1389235" y="54102"/>
                    <a:pt x="1202114" y="68326"/>
                    <a:pt x="1067816" y="68326"/>
                  </a:cubicBezTo>
                  <a:cubicBezTo>
                    <a:pt x="994156" y="68326"/>
                    <a:pt x="883285" y="53340"/>
                    <a:pt x="826643" y="100965"/>
                  </a:cubicBezTo>
                  <a:cubicBezTo>
                    <a:pt x="732028" y="180340"/>
                    <a:pt x="712343" y="357632"/>
                    <a:pt x="712343" y="510032"/>
                  </a:cubicBezTo>
                  <a:cubicBezTo>
                    <a:pt x="712343" y="370332"/>
                    <a:pt x="695833" y="186309"/>
                    <a:pt x="623443" y="100965"/>
                  </a:cubicBezTo>
                  <a:cubicBezTo>
                    <a:pt x="569341" y="37211"/>
                    <a:pt x="475742" y="0"/>
                    <a:pt x="432308" y="0"/>
                  </a:cubicBezTo>
                  <a:cubicBezTo>
                    <a:pt x="331216" y="0"/>
                    <a:pt x="169799" y="59563"/>
                    <a:pt x="102870" y="132461"/>
                  </a:cubicBezTo>
                  <a:cubicBezTo>
                    <a:pt x="39878" y="201168"/>
                    <a:pt x="52070" y="305943"/>
                    <a:pt x="26670" y="446913"/>
                  </a:cubicBezTo>
                  <a:lnTo>
                    <a:pt x="13970" y="730885"/>
                  </a:lnTo>
                  <a:lnTo>
                    <a:pt x="1270" y="858139"/>
                  </a:lnTo>
                  <a:lnTo>
                    <a:pt x="1270" y="903478"/>
                  </a:lnTo>
                  <a:lnTo>
                    <a:pt x="0" y="1009142"/>
                  </a:lnTo>
                  <a:cubicBezTo>
                    <a:pt x="0" y="1009142"/>
                    <a:pt x="12700" y="1226820"/>
                    <a:pt x="25654" y="1410081"/>
                  </a:cubicBezTo>
                  <a:cubicBezTo>
                    <a:pt x="31369" y="1491742"/>
                    <a:pt x="90170" y="1621790"/>
                    <a:pt x="177546" y="1703070"/>
                  </a:cubicBezTo>
                  <a:cubicBezTo>
                    <a:pt x="286385" y="1804289"/>
                    <a:pt x="433959" y="1894840"/>
                    <a:pt x="673354" y="1877314"/>
                  </a:cubicBezTo>
                  <a:cubicBezTo>
                    <a:pt x="1265948" y="1839341"/>
                    <a:pt x="1449687" y="1877314"/>
                    <a:pt x="1682224" y="1847088"/>
                  </a:cubicBezTo>
                  <a:cubicBezTo>
                    <a:pt x="1905617" y="1818005"/>
                    <a:pt x="2082782" y="1683893"/>
                    <a:pt x="2121771" y="1457198"/>
                  </a:cubicBezTo>
                  <a:cubicBezTo>
                    <a:pt x="2160760" y="1230503"/>
                    <a:pt x="2186160" y="1025398"/>
                    <a:pt x="2186160" y="1025398"/>
                  </a:cubicBezTo>
                  <a:lnTo>
                    <a:pt x="2186795" y="938657"/>
                  </a:lnTo>
                  <a:lnTo>
                    <a:pt x="2186795" y="730885"/>
                  </a:lnTo>
                  <a:lnTo>
                    <a:pt x="2174095" y="478409"/>
                  </a:lnTo>
                  <a:close/>
                </a:path>
              </a:pathLst>
            </a:custGeom>
            <a:solidFill>
              <a:srgbClr val="BEE1D3"/>
            </a:solidFill>
          </p:spPr>
        </p:sp>
      </p:grpSp>
      <p:sp>
        <p:nvSpPr>
          <p:cNvPr id="13" name="Freeform 13"/>
          <p:cNvSpPr/>
          <p:nvPr/>
        </p:nvSpPr>
        <p:spPr>
          <a:xfrm>
            <a:off x="819463" y="2957157"/>
            <a:ext cx="7373703" cy="5767743"/>
          </a:xfrm>
          <a:custGeom>
            <a:avLst/>
            <a:gdLst/>
            <a:ahLst/>
            <a:cxnLst/>
            <a:rect l="l" t="t" r="r" b="b"/>
            <a:pathLst>
              <a:path w="4845085" h="4372689">
                <a:moveTo>
                  <a:pt x="0" y="0"/>
                </a:moveTo>
                <a:lnTo>
                  <a:pt x="4845085" y="0"/>
                </a:lnTo>
                <a:lnTo>
                  <a:pt x="4845085" y="4372690"/>
                </a:lnTo>
                <a:lnTo>
                  <a:pt x="0" y="437269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143000" y="916471"/>
            <a:ext cx="7821447" cy="19157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69"/>
              </a:lnSpc>
              <a:spcBef>
                <a:spcPct val="0"/>
              </a:spcBef>
            </a:pPr>
            <a:r>
              <a:rPr lang="en-US" sz="5549" b="1" dirty="0" err="1">
                <a:solidFill>
                  <a:srgbClr val="121212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Toujours</a:t>
            </a:r>
            <a:r>
              <a:rPr lang="en-US" sz="5549" b="1" dirty="0">
                <a:solidFill>
                  <a:srgbClr val="121212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 </a:t>
            </a:r>
          </a:p>
          <a:p>
            <a:pPr>
              <a:lnSpc>
                <a:spcPts val="7769"/>
              </a:lnSpc>
              <a:spcBef>
                <a:spcPct val="0"/>
              </a:spcBef>
            </a:pPr>
            <a:r>
              <a:rPr lang="en-US" sz="5549" b="1" dirty="0">
                <a:solidFill>
                  <a:srgbClr val="121212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la </a:t>
            </a:r>
            <a:r>
              <a:rPr lang="en-US" sz="5549" b="1" dirty="0" err="1">
                <a:solidFill>
                  <a:srgbClr val="121212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même</a:t>
            </a:r>
            <a:r>
              <a:rPr lang="en-US" sz="5549" b="1" dirty="0">
                <a:solidFill>
                  <a:srgbClr val="121212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 équipe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554302" y="1913815"/>
            <a:ext cx="5478340" cy="1042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27"/>
              </a:lnSpc>
            </a:pPr>
            <a:r>
              <a:rPr lang="en-US" sz="3175" b="1" dirty="0" err="1">
                <a:solidFill>
                  <a:srgbClr val="121212"/>
                </a:solidFill>
                <a:latin typeface="Nunito Bold"/>
                <a:ea typeface="Nunito Bold"/>
                <a:cs typeface="Nunito Bold"/>
                <a:sym typeface="Nunito Bold"/>
              </a:rPr>
              <a:t>Reste</a:t>
            </a:r>
            <a:r>
              <a:rPr lang="en-US" sz="3175" b="1" dirty="0">
                <a:solidFill>
                  <a:srgbClr val="121212"/>
                </a:solidFill>
                <a:latin typeface="Nunito Bold"/>
                <a:ea typeface="Nunito Bold"/>
                <a:cs typeface="Nunito Bold"/>
                <a:sym typeface="Nunito Bold"/>
              </a:rPr>
              <a:t> avec ton équipe</a:t>
            </a:r>
          </a:p>
          <a:p>
            <a:pPr algn="ctr">
              <a:lnSpc>
                <a:spcPts val="4127"/>
              </a:lnSpc>
            </a:pPr>
            <a:r>
              <a:rPr lang="en-US" sz="3175" b="1" i="1" dirty="0">
                <a:solidFill>
                  <a:srgbClr val="121212"/>
                </a:solidFill>
                <a:latin typeface="Nunito Bold"/>
                <a:ea typeface="Nunito Bold"/>
                <a:cs typeface="Nunito Bold"/>
                <a:sym typeface="Nunito Bold"/>
              </a:rPr>
              <a:t>3 </a:t>
            </a:r>
            <a:r>
              <a:rPr lang="en-US" sz="3175" b="1" i="1" dirty="0" err="1">
                <a:solidFill>
                  <a:srgbClr val="121212"/>
                </a:solidFill>
                <a:latin typeface="Nunito Bold"/>
                <a:ea typeface="Nunito Bold"/>
                <a:cs typeface="Nunito Bold"/>
                <a:sym typeface="Nunito Bold"/>
              </a:rPr>
              <a:t>élèves</a:t>
            </a:r>
            <a:r>
              <a:rPr lang="en-US" sz="3175" b="1" i="1" dirty="0">
                <a:solidFill>
                  <a:srgbClr val="121212"/>
                </a:solidFill>
                <a:latin typeface="Nunito Bold"/>
                <a:ea typeface="Nunito Bold"/>
                <a:cs typeface="Nunito Bold"/>
                <a:sym typeface="Nunito Bold"/>
              </a:rPr>
              <a:t> par </a:t>
            </a:r>
            <a:r>
              <a:rPr lang="en-US" sz="3175" b="1" i="1" dirty="0" err="1">
                <a:solidFill>
                  <a:srgbClr val="121212"/>
                </a:solidFill>
                <a:latin typeface="Nunito Bold"/>
                <a:ea typeface="Nunito Bold"/>
                <a:cs typeface="Nunito Bold"/>
                <a:sym typeface="Nunito Bold"/>
              </a:rPr>
              <a:t>groupe</a:t>
            </a:r>
            <a:endParaRPr lang="en-US" sz="3175" b="1" i="1" dirty="0">
              <a:solidFill>
                <a:srgbClr val="121212"/>
              </a:solidFill>
              <a:latin typeface="Nunito Bold"/>
              <a:ea typeface="Nunito Bold"/>
              <a:cs typeface="Nunito Bold"/>
              <a:sym typeface="Nunito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7266571" y="9229726"/>
            <a:ext cx="137858" cy="30970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b="1">
                <a:solidFill>
                  <a:srgbClr val="2C3242"/>
                </a:solidFill>
                <a:latin typeface="Nunito Bold"/>
                <a:ea typeface="Nunito Bold"/>
                <a:cs typeface="Nunito Bold"/>
                <a:sym typeface="Nunito Bold"/>
              </a:rPr>
              <a:t>3</a:t>
            </a:r>
          </a:p>
        </p:txBody>
      </p:sp>
      <p:pic>
        <p:nvPicPr>
          <p:cNvPr id="18" name="Graphique 17" descr="Internet avec un remplissage uni">
            <a:extLst>
              <a:ext uri="{FF2B5EF4-FFF2-40B4-BE49-F238E27FC236}">
                <a16:creationId xmlns:a16="http://schemas.microsoft.com/office/drawing/2014/main" id="{F585CB51-53B7-2646-2331-A4251F1779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040899" y="7454812"/>
            <a:ext cx="2057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361318"/>
      </p:ext>
    </p:extLst>
  </p:cSld>
  <p:clrMapOvr>
    <a:masterClrMapping/>
  </p:clrMapOvr>
  <p:transition spd="slow">
    <p:push dir="d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456</Words>
  <Application>Microsoft Office PowerPoint</Application>
  <PresentationFormat>Personnalisé</PresentationFormat>
  <Paragraphs>100</Paragraphs>
  <Slides>24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4" baseType="lpstr">
      <vt:lpstr>Nunito</vt:lpstr>
      <vt:lpstr>Wingdings</vt:lpstr>
      <vt:lpstr>Nunito Bold</vt:lpstr>
      <vt:lpstr>Cooper BT Bold</vt:lpstr>
      <vt:lpstr>Noto Sans Georgian</vt:lpstr>
      <vt:lpstr>Open Sans 2 Bold</vt:lpstr>
      <vt:lpstr>Arial</vt:lpstr>
      <vt:lpstr>Calibri</vt:lpstr>
      <vt:lpstr>Aptos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Pédagogique Activité de Présentation Brise-glace Préféreriez-vous Style dessin à la main en Bleu Marron et Blanc</dc:title>
  <dc:creator>Patricia COURANJOU</dc:creator>
  <cp:lastModifiedBy>fabienne fabienne</cp:lastModifiedBy>
  <cp:revision>27</cp:revision>
  <dcterms:created xsi:type="dcterms:W3CDTF">2006-08-16T00:00:00Z</dcterms:created>
  <dcterms:modified xsi:type="dcterms:W3CDTF">2026-02-14T20:30:37Z</dcterms:modified>
  <dc:identifier>DAGwVXFeXPA</dc:identifier>
</cp:coreProperties>
</file>