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1" r:id="rId5"/>
    <p:sldMasterId id="2147483682" r:id="rId6"/>
    <p:sldMasterId id="2147483663" r:id="rId7"/>
  </p:sldMasterIdLst>
  <p:notesMasterIdLst>
    <p:notesMasterId r:id="rId32"/>
  </p:notesMasterIdLst>
  <p:handoutMasterIdLst>
    <p:handoutMasterId r:id="rId33"/>
  </p:handoutMasterIdLst>
  <p:sldIdLst>
    <p:sldId id="303" r:id="rId8"/>
    <p:sldId id="284" r:id="rId9"/>
    <p:sldId id="344" r:id="rId10"/>
    <p:sldId id="345" r:id="rId11"/>
    <p:sldId id="291" r:id="rId12"/>
    <p:sldId id="278" r:id="rId13"/>
    <p:sldId id="298" r:id="rId14"/>
    <p:sldId id="294" r:id="rId15"/>
    <p:sldId id="296" r:id="rId16"/>
    <p:sldId id="342" r:id="rId17"/>
    <p:sldId id="321" r:id="rId18"/>
    <p:sldId id="305" r:id="rId19"/>
    <p:sldId id="314" r:id="rId20"/>
    <p:sldId id="315" r:id="rId21"/>
    <p:sldId id="310" r:id="rId22"/>
    <p:sldId id="312" r:id="rId23"/>
    <p:sldId id="313" r:id="rId24"/>
    <p:sldId id="339" r:id="rId25"/>
    <p:sldId id="341" r:id="rId26"/>
    <p:sldId id="347" r:id="rId27"/>
    <p:sldId id="316" r:id="rId28"/>
    <p:sldId id="322" r:id="rId29"/>
    <p:sldId id="335" r:id="rId30"/>
    <p:sldId id="346" r:id="rId31"/>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62CAEFE-78A5-4233-9CEC-BA318F5E3B11}">
          <p14:sldIdLst>
            <p14:sldId id="303"/>
            <p14:sldId id="284"/>
            <p14:sldId id="344"/>
            <p14:sldId id="345"/>
            <p14:sldId id="291"/>
            <p14:sldId id="278"/>
            <p14:sldId id="298"/>
            <p14:sldId id="294"/>
            <p14:sldId id="296"/>
            <p14:sldId id="342"/>
            <p14:sldId id="321"/>
            <p14:sldId id="305"/>
            <p14:sldId id="314"/>
            <p14:sldId id="315"/>
            <p14:sldId id="310"/>
            <p14:sldId id="312"/>
            <p14:sldId id="313"/>
            <p14:sldId id="339"/>
            <p14:sldId id="341"/>
            <p14:sldId id="347"/>
            <p14:sldId id="316"/>
            <p14:sldId id="322"/>
            <p14:sldId id="335"/>
            <p14:sldId id="3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ael duchiron" initials="m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BBB59"/>
    <a:srgbClr val="1FA1E5"/>
    <a:srgbClr val="3D7CC9"/>
    <a:srgbClr val="1A86D0"/>
    <a:srgbClr val="9B008A"/>
    <a:srgbClr val="7800FF"/>
    <a:srgbClr val="8800D1"/>
    <a:srgbClr val="7B00AC"/>
    <a:srgbClr val="6E00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047" autoAdjust="0"/>
    <p:restoredTop sz="94364" autoAdjust="0"/>
  </p:normalViewPr>
  <p:slideViewPr>
    <p:cSldViewPr snapToGrid="0" snapToObjects="1">
      <p:cViewPr varScale="1">
        <p:scale>
          <a:sx n="95" d="100"/>
          <a:sy n="95" d="100"/>
        </p:scale>
        <p:origin x="60" y="52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fr-FR" sz="1800" dirty="0"/>
              <a:t>Répartition des activités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0.16246026836357078"/>
          <c:y val="0.3890588577025309"/>
          <c:w val="0.80342313065518245"/>
          <c:h val="0.22360029952137886"/>
        </c:manualLayout>
      </c:layout>
      <c:barChart>
        <c:barDir val="bar"/>
        <c:grouping val="percentStacked"/>
        <c:varyColors val="0"/>
        <c:ser>
          <c:idx val="0"/>
          <c:order val="0"/>
          <c:tx>
            <c:strRef>
              <c:f>Feuil1!$B$1</c:f>
              <c:strCache>
                <c:ptCount val="1"/>
                <c:pt idx="0">
                  <c:v>COMMUNICATION</c:v>
                </c:pt>
              </c:strCache>
            </c:strRef>
          </c:tx>
          <c:spPr>
            <a:solidFill>
              <a:schemeClr val="accent3"/>
            </a:solidFill>
            <a:ln>
              <a:noFill/>
            </a:ln>
            <a:effectLst>
              <a:outerShdw blurRad="40000" dist="23000" dir="5400000" rotWithShape="0">
                <a:srgbClr val="000000">
                  <a:alpha val="35000"/>
                </a:srgbClr>
              </a:outerShdw>
            </a:effectLst>
          </c:spPr>
          <c:invertIfNegative val="0"/>
          <c:cat>
            <c:strRef>
              <c:f>Feuil1!$A$2</c:f>
              <c:strCache>
                <c:ptCount val="1"/>
                <c:pt idx="0">
                  <c:v>Dans les 3 pôles</c:v>
                </c:pt>
              </c:strCache>
            </c:strRef>
          </c:cat>
          <c:val>
            <c:numRef>
              <c:f>Feuil1!$B$2</c:f>
              <c:numCache>
                <c:formatCode>General</c:formatCode>
                <c:ptCount val="1"/>
                <c:pt idx="0">
                  <c:v>56</c:v>
                </c:pt>
              </c:numCache>
            </c:numRef>
          </c:val>
          <c:extLst>
            <c:ext xmlns:c16="http://schemas.microsoft.com/office/drawing/2014/chart" uri="{C3380CC4-5D6E-409C-BE32-E72D297353CC}">
              <c16:uniqueId val="{00000000-030A-441C-8908-394C6F89F38B}"/>
            </c:ext>
          </c:extLst>
        </c:ser>
        <c:ser>
          <c:idx val="1"/>
          <c:order val="1"/>
          <c:tx>
            <c:strRef>
              <c:f>Feuil1!$C$1</c:f>
              <c:strCache>
                <c:ptCount val="1"/>
                <c:pt idx="0">
                  <c:v>GESTION DONT COMPTABILITE</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Feuil1!$A$2</c:f>
              <c:strCache>
                <c:ptCount val="1"/>
                <c:pt idx="0">
                  <c:v>Dans les 3 pôles</c:v>
                </c:pt>
              </c:strCache>
            </c:strRef>
          </c:cat>
          <c:val>
            <c:numRef>
              <c:f>Feuil1!$C$2</c:f>
              <c:numCache>
                <c:formatCode>General</c:formatCode>
                <c:ptCount val="1"/>
                <c:pt idx="0">
                  <c:v>44</c:v>
                </c:pt>
              </c:numCache>
            </c:numRef>
          </c:val>
          <c:extLst>
            <c:ext xmlns:c16="http://schemas.microsoft.com/office/drawing/2014/chart" uri="{C3380CC4-5D6E-409C-BE32-E72D297353CC}">
              <c16:uniqueId val="{00000001-030A-441C-8908-394C6F89F38B}"/>
            </c:ext>
          </c:extLst>
        </c:ser>
        <c:dLbls>
          <c:showLegendKey val="0"/>
          <c:showVal val="0"/>
          <c:showCatName val="0"/>
          <c:showSerName val="0"/>
          <c:showPercent val="0"/>
          <c:showBubbleSize val="0"/>
        </c:dLbls>
        <c:gapWidth val="150"/>
        <c:overlap val="100"/>
        <c:axId val="35640832"/>
        <c:axId val="35642368"/>
      </c:barChart>
      <c:catAx>
        <c:axId val="356408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35642368"/>
        <c:crosses val="autoZero"/>
        <c:auto val="1"/>
        <c:lblAlgn val="ctr"/>
        <c:lblOffset val="100"/>
        <c:noMultiLvlLbl val="0"/>
      </c:catAx>
      <c:valAx>
        <c:axId val="3564236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3564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fr-FR" sz="1800" dirty="0"/>
              <a:t>Répartition des compétences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0.15134211245817347"/>
          <c:y val="0.30256848022458099"/>
          <c:w val="0.8063371117228455"/>
          <c:h val="0.20157515442495683"/>
        </c:manualLayout>
      </c:layout>
      <c:barChart>
        <c:barDir val="bar"/>
        <c:grouping val="percentStacked"/>
        <c:varyColors val="0"/>
        <c:ser>
          <c:idx val="0"/>
          <c:order val="0"/>
          <c:tx>
            <c:strRef>
              <c:f>Feuil1!$B$1</c:f>
              <c:strCache>
                <c:ptCount val="1"/>
                <c:pt idx="0">
                  <c:v>COMMUNICATION</c:v>
                </c:pt>
              </c:strCache>
            </c:strRef>
          </c:tx>
          <c:spPr>
            <a:solidFill>
              <a:schemeClr val="accent3"/>
            </a:solidFill>
            <a:ln>
              <a:noFill/>
            </a:ln>
            <a:effectLst>
              <a:outerShdw blurRad="40000" dist="23000" dir="5400000" rotWithShape="0">
                <a:srgbClr val="000000">
                  <a:alpha val="35000"/>
                </a:srgbClr>
              </a:outerShdw>
            </a:effectLst>
          </c:spPr>
          <c:invertIfNegative val="0"/>
          <c:cat>
            <c:strRef>
              <c:f>Feuil1!$A$2</c:f>
              <c:strCache>
                <c:ptCount val="1"/>
                <c:pt idx="0">
                  <c:v>Dans les 3 blocs</c:v>
                </c:pt>
              </c:strCache>
            </c:strRef>
          </c:cat>
          <c:val>
            <c:numRef>
              <c:f>Feuil1!$B$2</c:f>
              <c:numCache>
                <c:formatCode>General</c:formatCode>
                <c:ptCount val="1"/>
                <c:pt idx="0">
                  <c:v>54.5</c:v>
                </c:pt>
              </c:numCache>
            </c:numRef>
          </c:val>
          <c:extLst>
            <c:ext xmlns:c16="http://schemas.microsoft.com/office/drawing/2014/chart" uri="{C3380CC4-5D6E-409C-BE32-E72D297353CC}">
              <c16:uniqueId val="{00000000-A8EA-4DF7-9B22-08F4A855CF3E}"/>
            </c:ext>
          </c:extLst>
        </c:ser>
        <c:ser>
          <c:idx val="1"/>
          <c:order val="1"/>
          <c:tx>
            <c:strRef>
              <c:f>Feuil1!$C$1</c:f>
              <c:strCache>
                <c:ptCount val="1"/>
                <c:pt idx="0">
                  <c:v>GESTION</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Feuil1!$A$2</c:f>
              <c:strCache>
                <c:ptCount val="1"/>
                <c:pt idx="0">
                  <c:v>Dans les 3 blocs</c:v>
                </c:pt>
              </c:strCache>
            </c:strRef>
          </c:cat>
          <c:val>
            <c:numRef>
              <c:f>Feuil1!$C$2</c:f>
              <c:numCache>
                <c:formatCode>General</c:formatCode>
                <c:ptCount val="1"/>
                <c:pt idx="0">
                  <c:v>21</c:v>
                </c:pt>
              </c:numCache>
            </c:numRef>
          </c:val>
          <c:extLst>
            <c:ext xmlns:c16="http://schemas.microsoft.com/office/drawing/2014/chart" uri="{C3380CC4-5D6E-409C-BE32-E72D297353CC}">
              <c16:uniqueId val="{00000001-A8EA-4DF7-9B22-08F4A855CF3E}"/>
            </c:ext>
          </c:extLst>
        </c:ser>
        <c:ser>
          <c:idx val="2"/>
          <c:order val="2"/>
          <c:tx>
            <c:strRef>
              <c:f>Feuil1!$D$1</c:f>
              <c:strCache>
                <c:ptCount val="1"/>
                <c:pt idx="0">
                  <c:v>dont compétences de gestion faisant appel à des notions comptables </c:v>
                </c:pt>
              </c:strCache>
            </c:strRef>
          </c:tx>
          <c:spPr>
            <a:solidFill>
              <a:srgbClr val="1FA1E5"/>
            </a:solidFill>
            <a:ln>
              <a:noFill/>
            </a:ln>
            <a:effectLst>
              <a:outerShdw blurRad="40000" dist="23000" dir="5400000" rotWithShape="0">
                <a:srgbClr val="000000">
                  <a:alpha val="35000"/>
                </a:srgbClr>
              </a:outerShdw>
            </a:effectLst>
          </c:spPr>
          <c:invertIfNegative val="0"/>
          <c:cat>
            <c:strRef>
              <c:f>Feuil1!$A$2</c:f>
              <c:strCache>
                <c:ptCount val="1"/>
                <c:pt idx="0">
                  <c:v>Dans les 3 blocs</c:v>
                </c:pt>
              </c:strCache>
            </c:strRef>
          </c:cat>
          <c:val>
            <c:numRef>
              <c:f>Feuil1!$D$2</c:f>
              <c:numCache>
                <c:formatCode>General</c:formatCode>
                <c:ptCount val="1"/>
                <c:pt idx="0">
                  <c:v>36.5</c:v>
                </c:pt>
              </c:numCache>
            </c:numRef>
          </c:val>
          <c:extLst>
            <c:ext xmlns:c16="http://schemas.microsoft.com/office/drawing/2014/chart" uri="{C3380CC4-5D6E-409C-BE32-E72D297353CC}">
              <c16:uniqueId val="{00000002-A8EA-4DF7-9B22-08F4A855CF3E}"/>
            </c:ext>
          </c:extLst>
        </c:ser>
        <c:dLbls>
          <c:showLegendKey val="0"/>
          <c:showVal val="0"/>
          <c:showCatName val="0"/>
          <c:showSerName val="0"/>
          <c:showPercent val="0"/>
          <c:showBubbleSize val="0"/>
        </c:dLbls>
        <c:gapWidth val="150"/>
        <c:overlap val="100"/>
        <c:axId val="100394496"/>
        <c:axId val="100396032"/>
      </c:barChart>
      <c:catAx>
        <c:axId val="1003944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0396032"/>
        <c:crosses val="autoZero"/>
        <c:auto val="1"/>
        <c:lblAlgn val="ctr"/>
        <c:lblOffset val="100"/>
        <c:noMultiLvlLbl val="0"/>
      </c:catAx>
      <c:valAx>
        <c:axId val="10039603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0394496"/>
        <c:crosses val="autoZero"/>
        <c:crossBetween val="between"/>
      </c:valAx>
      <c:spPr>
        <a:noFill/>
        <a:ln>
          <a:noFill/>
        </a:ln>
        <a:effectLst/>
      </c:spPr>
    </c:plotArea>
    <c:legend>
      <c:legendPos val="b"/>
      <c:layout>
        <c:manualLayout>
          <c:xMode val="edge"/>
          <c:yMode val="edge"/>
          <c:x val="0"/>
          <c:y val="0.66787013035662901"/>
          <c:w val="0.99880995639075776"/>
          <c:h val="0.180100965390817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 Id="rId5" Type="http://schemas.openxmlformats.org/officeDocument/2006/relationships/image" Target="../media/image33.png"/><Relationship Id="rId4" Type="http://schemas.openxmlformats.org/officeDocument/2006/relationships/image" Target="../media/image32.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 Id="rId5" Type="http://schemas.openxmlformats.org/officeDocument/2006/relationships/image" Target="../media/image33.png"/><Relationship Id="rId4"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BBE3F-9578-4DB3-BDE6-98F5360E7A50}"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fr-FR"/>
        </a:p>
      </dgm:t>
    </dgm:pt>
    <dgm:pt modelId="{3DD3A354-C0B3-479D-9C0F-2DEEBB748E05}">
      <dgm:prSet phldrT="[Texte]" custT="1"/>
      <dgm:spPr/>
      <dgm:t>
        <a:bodyPr/>
        <a:lstStyle/>
        <a:p>
          <a:r>
            <a:rPr lang="fr-FR" sz="1400" b="1" dirty="0"/>
            <a:t>Progiciel de Gestion Intégré</a:t>
          </a:r>
        </a:p>
      </dgm:t>
    </dgm:pt>
    <dgm:pt modelId="{9A06E2EC-EFAF-4F5A-BAC9-F916806BD09B}" type="parTrans" cxnId="{BC9C9F7B-5E9C-484C-B182-2EEE6AA2580E}">
      <dgm:prSet/>
      <dgm:spPr/>
      <dgm:t>
        <a:bodyPr/>
        <a:lstStyle/>
        <a:p>
          <a:endParaRPr lang="fr-FR" sz="800" b="1"/>
        </a:p>
      </dgm:t>
    </dgm:pt>
    <dgm:pt modelId="{8BCC1494-86F1-460F-B617-605F0BB6BDF9}" type="sibTrans" cxnId="{BC9C9F7B-5E9C-484C-B182-2EEE6AA2580E}">
      <dgm:prSet/>
      <dgm:spPr/>
      <dgm:t>
        <a:bodyPr/>
        <a:lstStyle/>
        <a:p>
          <a:endParaRPr lang="fr-FR" sz="800" b="1"/>
        </a:p>
      </dgm:t>
    </dgm:pt>
    <dgm:pt modelId="{B756C362-F021-4667-8CDC-190164B6808E}">
      <dgm:prSet phldrT="[Texte]" custT="1"/>
      <dgm:spPr/>
      <dgm:t>
        <a:bodyPr/>
        <a:lstStyle/>
        <a:p>
          <a:r>
            <a:rPr lang="fr-FR" sz="1200" b="1" dirty="0"/>
            <a:t>GED</a:t>
          </a:r>
        </a:p>
      </dgm:t>
    </dgm:pt>
    <dgm:pt modelId="{2C3628BE-E892-4513-887F-DFFEED4F56C4}" type="parTrans" cxnId="{4032C483-D0A2-470B-B4C3-0A35342579D2}">
      <dgm:prSet/>
      <dgm:spPr/>
      <dgm:t>
        <a:bodyPr/>
        <a:lstStyle/>
        <a:p>
          <a:endParaRPr lang="fr-FR" sz="800" b="1"/>
        </a:p>
      </dgm:t>
    </dgm:pt>
    <dgm:pt modelId="{3B56427B-05D3-487F-ADCF-998CFA1EAA94}" type="sibTrans" cxnId="{4032C483-D0A2-470B-B4C3-0A35342579D2}">
      <dgm:prSet/>
      <dgm:spPr/>
      <dgm:t>
        <a:bodyPr/>
        <a:lstStyle/>
        <a:p>
          <a:endParaRPr lang="fr-FR" sz="800" b="1"/>
        </a:p>
      </dgm:t>
    </dgm:pt>
    <dgm:pt modelId="{9658E5C4-7933-4060-AA5E-26449B2B2C15}">
      <dgm:prSet phldrT="[Texte]" custT="1"/>
      <dgm:spPr/>
      <dgm:t>
        <a:bodyPr lIns="0" rIns="0"/>
        <a:lstStyle/>
        <a:p>
          <a:r>
            <a:rPr lang="fr-FR" sz="1100" b="1" dirty="0"/>
            <a:t>Gestion d’entreprise</a:t>
          </a:r>
        </a:p>
      </dgm:t>
    </dgm:pt>
    <dgm:pt modelId="{D9826D7E-25DB-492B-A2A8-FF941C001CEC}" type="parTrans" cxnId="{FFE130B5-054D-45AD-B526-AEB7E7B83D49}">
      <dgm:prSet/>
      <dgm:spPr/>
      <dgm:t>
        <a:bodyPr/>
        <a:lstStyle/>
        <a:p>
          <a:endParaRPr lang="fr-FR" sz="800" b="1"/>
        </a:p>
      </dgm:t>
    </dgm:pt>
    <dgm:pt modelId="{BAAF7173-A4E9-447A-8F86-76129BE26125}" type="sibTrans" cxnId="{FFE130B5-054D-45AD-B526-AEB7E7B83D49}">
      <dgm:prSet/>
      <dgm:spPr/>
      <dgm:t>
        <a:bodyPr/>
        <a:lstStyle/>
        <a:p>
          <a:endParaRPr lang="fr-FR" sz="800" b="1"/>
        </a:p>
      </dgm:t>
    </dgm:pt>
    <dgm:pt modelId="{D0A14418-6ECD-42F8-9BEC-A10720CF0A8B}">
      <dgm:prSet custT="1"/>
      <dgm:spPr/>
      <dgm:t>
        <a:bodyPr/>
        <a:lstStyle/>
        <a:p>
          <a:r>
            <a:rPr lang="fr-FR" sz="1200" b="1" dirty="0"/>
            <a:t>Légal</a:t>
          </a:r>
        </a:p>
      </dgm:t>
    </dgm:pt>
    <dgm:pt modelId="{9CC473D7-E04F-438B-AF59-4271600281CF}" type="parTrans" cxnId="{C95FBE1F-E5ED-4242-A9D2-1F96C458380C}">
      <dgm:prSet/>
      <dgm:spPr/>
      <dgm:t>
        <a:bodyPr/>
        <a:lstStyle/>
        <a:p>
          <a:endParaRPr lang="fr-FR" sz="800" b="1"/>
        </a:p>
      </dgm:t>
    </dgm:pt>
    <dgm:pt modelId="{9765C673-E92E-4BE6-8272-17C92E82B86C}" type="sibTrans" cxnId="{C95FBE1F-E5ED-4242-A9D2-1F96C458380C}">
      <dgm:prSet/>
      <dgm:spPr/>
      <dgm:t>
        <a:bodyPr/>
        <a:lstStyle/>
        <a:p>
          <a:endParaRPr lang="fr-FR" sz="800" b="1"/>
        </a:p>
      </dgm:t>
    </dgm:pt>
    <dgm:pt modelId="{0BA94E0D-4184-4F94-8BD9-37CFC0D69CB5}">
      <dgm:prSet custT="1"/>
      <dgm:spPr/>
      <dgm:t>
        <a:bodyPr lIns="0" rIns="0"/>
        <a:lstStyle/>
        <a:p>
          <a:r>
            <a:rPr lang="fr-FR" sz="1200" b="1" dirty="0"/>
            <a:t>Note de frais</a:t>
          </a:r>
        </a:p>
      </dgm:t>
    </dgm:pt>
    <dgm:pt modelId="{F7B01D91-F2FE-4EEE-A45E-14B2354582F4}" type="parTrans" cxnId="{1B810F68-0B6F-466D-8A75-4590542B4729}">
      <dgm:prSet/>
      <dgm:spPr/>
      <dgm:t>
        <a:bodyPr/>
        <a:lstStyle/>
        <a:p>
          <a:endParaRPr lang="fr-FR" sz="800" b="1"/>
        </a:p>
      </dgm:t>
    </dgm:pt>
    <dgm:pt modelId="{746B4E19-971B-4DBE-8BBF-BBF3DA6F9258}" type="sibTrans" cxnId="{1B810F68-0B6F-466D-8A75-4590542B4729}">
      <dgm:prSet/>
      <dgm:spPr/>
      <dgm:t>
        <a:bodyPr/>
        <a:lstStyle/>
        <a:p>
          <a:endParaRPr lang="fr-FR" sz="800" b="1"/>
        </a:p>
      </dgm:t>
    </dgm:pt>
    <dgm:pt modelId="{074336E5-93A8-4BB4-A1D7-7484F0C98324}">
      <dgm:prSet custT="1"/>
      <dgm:spPr/>
      <dgm:t>
        <a:bodyPr lIns="0" rIns="0"/>
        <a:lstStyle/>
        <a:p>
          <a:r>
            <a:rPr lang="fr-FR" sz="1200" b="1" dirty="0"/>
            <a:t>Récupération bancaire</a:t>
          </a:r>
        </a:p>
      </dgm:t>
    </dgm:pt>
    <dgm:pt modelId="{2789248E-47FF-45B6-A88F-DCD2E38DA934}" type="parTrans" cxnId="{2212BE5A-D113-447B-80A4-B22A8E7C587E}">
      <dgm:prSet/>
      <dgm:spPr/>
      <dgm:t>
        <a:bodyPr/>
        <a:lstStyle/>
        <a:p>
          <a:endParaRPr lang="fr-FR" sz="800" b="1"/>
        </a:p>
      </dgm:t>
    </dgm:pt>
    <dgm:pt modelId="{B30B4D45-51F9-4D70-BC32-9DA3495323E6}" type="sibTrans" cxnId="{2212BE5A-D113-447B-80A4-B22A8E7C587E}">
      <dgm:prSet/>
      <dgm:spPr/>
      <dgm:t>
        <a:bodyPr/>
        <a:lstStyle/>
        <a:p>
          <a:endParaRPr lang="fr-FR" sz="800" b="1"/>
        </a:p>
      </dgm:t>
    </dgm:pt>
    <dgm:pt modelId="{2E3A25E8-9E9A-4FEF-8DF9-817518CFF60A}">
      <dgm:prSet/>
      <dgm:spPr/>
      <dgm:t>
        <a:bodyPr/>
        <a:lstStyle/>
        <a:p>
          <a:endParaRPr lang="fr-FR" sz="800" b="1" dirty="0"/>
        </a:p>
      </dgm:t>
    </dgm:pt>
    <dgm:pt modelId="{7A15B26D-06B5-458C-8214-573115B8FB5D}" type="parTrans" cxnId="{F3612E84-621C-4969-BA84-85A4537DDA7F}">
      <dgm:prSet/>
      <dgm:spPr/>
      <dgm:t>
        <a:bodyPr/>
        <a:lstStyle/>
        <a:p>
          <a:endParaRPr lang="fr-FR" sz="800" b="1"/>
        </a:p>
      </dgm:t>
    </dgm:pt>
    <dgm:pt modelId="{780E8E78-9EB9-4233-AD4B-A32EA1861E34}" type="sibTrans" cxnId="{F3612E84-621C-4969-BA84-85A4537DDA7F}">
      <dgm:prSet/>
      <dgm:spPr/>
      <dgm:t>
        <a:bodyPr/>
        <a:lstStyle/>
        <a:p>
          <a:endParaRPr lang="fr-FR" sz="800" b="1"/>
        </a:p>
      </dgm:t>
    </dgm:pt>
    <dgm:pt modelId="{3B332873-7B26-4E9D-840D-3252871F1B61}" type="pres">
      <dgm:prSet presAssocID="{73EBBE3F-9578-4DB3-BDE6-98F5360E7A50}" presName="Name0" presStyleCnt="0">
        <dgm:presLayoutVars>
          <dgm:chMax val="1"/>
          <dgm:chPref val="1"/>
        </dgm:presLayoutVars>
      </dgm:prSet>
      <dgm:spPr/>
    </dgm:pt>
    <dgm:pt modelId="{09F78181-915A-42A7-8EBC-F426C2C7E04E}" type="pres">
      <dgm:prSet presAssocID="{3DD3A354-C0B3-479D-9C0F-2DEEBB748E05}" presName="Parent" presStyleLbl="node0" presStyleIdx="0" presStyleCnt="1">
        <dgm:presLayoutVars>
          <dgm:chMax val="5"/>
          <dgm:chPref val="5"/>
        </dgm:presLayoutVars>
      </dgm:prSet>
      <dgm:spPr/>
    </dgm:pt>
    <dgm:pt modelId="{ABDC7A6B-204C-4363-91DA-C5950C8D09AE}" type="pres">
      <dgm:prSet presAssocID="{3DD3A354-C0B3-479D-9C0F-2DEEBB748E05}" presName="Accent2" presStyleLbl="node1" presStyleIdx="0" presStyleCnt="19"/>
      <dgm:spPr/>
    </dgm:pt>
    <dgm:pt modelId="{F3870C1D-8851-4887-95A6-9F12E62D9228}" type="pres">
      <dgm:prSet presAssocID="{3DD3A354-C0B3-479D-9C0F-2DEEBB748E05}" presName="Accent3" presStyleLbl="node1" presStyleIdx="1" presStyleCnt="19"/>
      <dgm:spPr/>
    </dgm:pt>
    <dgm:pt modelId="{82C4EC41-1C85-45E9-AED7-EECE4D62B72E}" type="pres">
      <dgm:prSet presAssocID="{3DD3A354-C0B3-479D-9C0F-2DEEBB748E05}" presName="Accent4" presStyleLbl="node1" presStyleIdx="2" presStyleCnt="19"/>
      <dgm:spPr/>
    </dgm:pt>
    <dgm:pt modelId="{AEB3B3A3-CDD2-451C-B416-5CDF5E4BBE5B}" type="pres">
      <dgm:prSet presAssocID="{3DD3A354-C0B3-479D-9C0F-2DEEBB748E05}" presName="Accent5" presStyleLbl="node1" presStyleIdx="3" presStyleCnt="19"/>
      <dgm:spPr/>
    </dgm:pt>
    <dgm:pt modelId="{560D7014-6ABD-4D15-9FAB-901EFCCAE235}" type="pres">
      <dgm:prSet presAssocID="{3DD3A354-C0B3-479D-9C0F-2DEEBB748E05}" presName="Accent6" presStyleLbl="node1" presStyleIdx="4" presStyleCnt="19"/>
      <dgm:spPr/>
    </dgm:pt>
    <dgm:pt modelId="{2458A96C-3491-4700-87E6-49D7E012897E}" type="pres">
      <dgm:prSet presAssocID="{B756C362-F021-4667-8CDC-190164B6808E}" presName="Child1" presStyleLbl="node1" presStyleIdx="5" presStyleCnt="19">
        <dgm:presLayoutVars>
          <dgm:chMax val="0"/>
          <dgm:chPref val="0"/>
        </dgm:presLayoutVars>
      </dgm:prSet>
      <dgm:spPr/>
    </dgm:pt>
    <dgm:pt modelId="{9FBB3396-9EA2-4955-BC44-B0539C20FE54}" type="pres">
      <dgm:prSet presAssocID="{B756C362-F021-4667-8CDC-190164B6808E}" presName="Accent7" presStyleCnt="0"/>
      <dgm:spPr/>
    </dgm:pt>
    <dgm:pt modelId="{7D17C45A-035D-436C-8103-1FA4E78A6F2F}" type="pres">
      <dgm:prSet presAssocID="{B756C362-F021-4667-8CDC-190164B6808E}" presName="AccentHold1" presStyleLbl="node1" presStyleIdx="6" presStyleCnt="19"/>
      <dgm:spPr/>
    </dgm:pt>
    <dgm:pt modelId="{0F9FD923-4352-4F10-BD19-058AB4114B7C}" type="pres">
      <dgm:prSet presAssocID="{B756C362-F021-4667-8CDC-190164B6808E}" presName="Accent8" presStyleCnt="0"/>
      <dgm:spPr/>
    </dgm:pt>
    <dgm:pt modelId="{4AC15493-7B78-4005-8B07-C64DD4E51341}" type="pres">
      <dgm:prSet presAssocID="{B756C362-F021-4667-8CDC-190164B6808E}" presName="AccentHold2" presStyleLbl="node1" presStyleIdx="7" presStyleCnt="19"/>
      <dgm:spPr/>
    </dgm:pt>
    <dgm:pt modelId="{9AC92D4E-A16E-4A0D-B6BC-D695A4AE1304}" type="pres">
      <dgm:prSet presAssocID="{9658E5C4-7933-4060-AA5E-26449B2B2C15}" presName="Child2" presStyleLbl="node1" presStyleIdx="8" presStyleCnt="19" custScaleX="139332" custScaleY="131557">
        <dgm:presLayoutVars>
          <dgm:chMax val="0"/>
          <dgm:chPref val="0"/>
        </dgm:presLayoutVars>
      </dgm:prSet>
      <dgm:spPr/>
    </dgm:pt>
    <dgm:pt modelId="{CD9550F6-EF1F-4FA6-8F33-1ED9E1938F56}" type="pres">
      <dgm:prSet presAssocID="{9658E5C4-7933-4060-AA5E-26449B2B2C15}" presName="Accent9" presStyleCnt="0"/>
      <dgm:spPr/>
    </dgm:pt>
    <dgm:pt modelId="{1B04B168-F49C-4A32-B99A-E7FA9D9D7AC7}" type="pres">
      <dgm:prSet presAssocID="{9658E5C4-7933-4060-AA5E-26449B2B2C15}" presName="AccentHold1" presStyleLbl="node1" presStyleIdx="9" presStyleCnt="19"/>
      <dgm:spPr/>
    </dgm:pt>
    <dgm:pt modelId="{7BC30857-557A-47EE-B3B7-2664BAEB2D87}" type="pres">
      <dgm:prSet presAssocID="{9658E5C4-7933-4060-AA5E-26449B2B2C15}" presName="Accent10" presStyleCnt="0"/>
      <dgm:spPr/>
    </dgm:pt>
    <dgm:pt modelId="{AA7F33A7-7B92-453B-ACA4-432FCB4CFE0A}" type="pres">
      <dgm:prSet presAssocID="{9658E5C4-7933-4060-AA5E-26449B2B2C15}" presName="AccentHold2" presStyleLbl="node1" presStyleIdx="10" presStyleCnt="19"/>
      <dgm:spPr/>
    </dgm:pt>
    <dgm:pt modelId="{9D3FCAAF-A9F4-41D7-9FD7-6B01A75CD377}" type="pres">
      <dgm:prSet presAssocID="{9658E5C4-7933-4060-AA5E-26449B2B2C15}" presName="Accent11" presStyleCnt="0"/>
      <dgm:spPr/>
    </dgm:pt>
    <dgm:pt modelId="{AD276372-3179-4F22-B95B-7CF3B6456CCD}" type="pres">
      <dgm:prSet presAssocID="{9658E5C4-7933-4060-AA5E-26449B2B2C15}" presName="AccentHold3" presStyleLbl="node1" presStyleIdx="11" presStyleCnt="19"/>
      <dgm:spPr/>
    </dgm:pt>
    <dgm:pt modelId="{9897F4DC-1575-4B16-B208-313B9339D3EF}" type="pres">
      <dgm:prSet presAssocID="{0BA94E0D-4184-4F94-8BD9-37CFC0D69CB5}" presName="Child3" presStyleLbl="node1" presStyleIdx="12" presStyleCnt="19">
        <dgm:presLayoutVars>
          <dgm:chMax val="0"/>
          <dgm:chPref val="0"/>
        </dgm:presLayoutVars>
      </dgm:prSet>
      <dgm:spPr/>
    </dgm:pt>
    <dgm:pt modelId="{028D86BE-900F-4A74-91AC-095E4173939F}" type="pres">
      <dgm:prSet presAssocID="{0BA94E0D-4184-4F94-8BD9-37CFC0D69CB5}" presName="Accent12" presStyleCnt="0"/>
      <dgm:spPr/>
    </dgm:pt>
    <dgm:pt modelId="{A6C6C16D-036F-4528-9DAD-934DD0B68C98}" type="pres">
      <dgm:prSet presAssocID="{0BA94E0D-4184-4F94-8BD9-37CFC0D69CB5}" presName="AccentHold1" presStyleLbl="node1" presStyleIdx="13" presStyleCnt="19"/>
      <dgm:spPr/>
    </dgm:pt>
    <dgm:pt modelId="{35AF3694-11CB-4F91-AD92-DFE363248952}" type="pres">
      <dgm:prSet presAssocID="{D0A14418-6ECD-42F8-9BEC-A10720CF0A8B}" presName="Child4" presStyleLbl="node1" presStyleIdx="14" presStyleCnt="19" custLinFactNeighborX="32033" custLinFactNeighborY="-240">
        <dgm:presLayoutVars>
          <dgm:chMax val="0"/>
          <dgm:chPref val="0"/>
        </dgm:presLayoutVars>
      </dgm:prSet>
      <dgm:spPr/>
    </dgm:pt>
    <dgm:pt modelId="{33EDF5B8-D2AF-4A34-9FA1-5C8ABF19D3E9}" type="pres">
      <dgm:prSet presAssocID="{D0A14418-6ECD-42F8-9BEC-A10720CF0A8B}" presName="Accent13" presStyleCnt="0"/>
      <dgm:spPr/>
    </dgm:pt>
    <dgm:pt modelId="{A67B0B5A-E84E-4D3A-A11B-AFAD379D6AF7}" type="pres">
      <dgm:prSet presAssocID="{D0A14418-6ECD-42F8-9BEC-A10720CF0A8B}" presName="AccentHold1" presStyleLbl="node1" presStyleIdx="15" presStyleCnt="19"/>
      <dgm:spPr/>
    </dgm:pt>
    <dgm:pt modelId="{F84DEA5C-FF81-4A12-A8AD-3A4E9CCBCEE7}" type="pres">
      <dgm:prSet presAssocID="{074336E5-93A8-4BB4-A1D7-7484F0C98324}" presName="Child5" presStyleLbl="node1" presStyleIdx="16" presStyleCnt="19" custScaleX="180518" custScaleY="178707">
        <dgm:presLayoutVars>
          <dgm:chMax val="0"/>
          <dgm:chPref val="0"/>
        </dgm:presLayoutVars>
      </dgm:prSet>
      <dgm:spPr/>
    </dgm:pt>
    <dgm:pt modelId="{B30EDD3B-801F-4A7A-95BE-C30B09019B99}" type="pres">
      <dgm:prSet presAssocID="{074336E5-93A8-4BB4-A1D7-7484F0C98324}" presName="Accent15" presStyleCnt="0"/>
      <dgm:spPr/>
    </dgm:pt>
    <dgm:pt modelId="{738A0829-DAF1-4EAB-A67E-D20017BD3DFE}" type="pres">
      <dgm:prSet presAssocID="{074336E5-93A8-4BB4-A1D7-7484F0C98324}" presName="AccentHold2" presStyleLbl="node1" presStyleIdx="17" presStyleCnt="19"/>
      <dgm:spPr/>
    </dgm:pt>
    <dgm:pt modelId="{8E6F6E58-5F37-4298-974F-70A881A2BBC5}" type="pres">
      <dgm:prSet presAssocID="{074336E5-93A8-4BB4-A1D7-7484F0C98324}" presName="Accent16" presStyleCnt="0"/>
      <dgm:spPr/>
    </dgm:pt>
    <dgm:pt modelId="{9D228D9C-F58F-4E83-9309-352223CC1B80}" type="pres">
      <dgm:prSet presAssocID="{074336E5-93A8-4BB4-A1D7-7484F0C98324}" presName="AccentHold3" presStyleLbl="node1" presStyleIdx="18" presStyleCnt="19" custLinFactNeighborY="-65401"/>
      <dgm:spPr/>
    </dgm:pt>
  </dgm:ptLst>
  <dgm:cxnLst>
    <dgm:cxn modelId="{839FD803-C980-4C07-88EA-DE7B4BA6A361}" type="presOf" srcId="{B756C362-F021-4667-8CDC-190164B6808E}" destId="{2458A96C-3491-4700-87E6-49D7E012897E}" srcOrd="0" destOrd="0" presId="urn:microsoft.com/office/officeart/2009/3/layout/CircleRelationship"/>
    <dgm:cxn modelId="{D7DB7811-F06F-4730-AB07-DE38A5DA5C84}" type="presOf" srcId="{3DD3A354-C0B3-479D-9C0F-2DEEBB748E05}" destId="{09F78181-915A-42A7-8EBC-F426C2C7E04E}" srcOrd="0" destOrd="0" presId="urn:microsoft.com/office/officeart/2009/3/layout/CircleRelationship"/>
    <dgm:cxn modelId="{C95FBE1F-E5ED-4242-A9D2-1F96C458380C}" srcId="{3DD3A354-C0B3-479D-9C0F-2DEEBB748E05}" destId="{D0A14418-6ECD-42F8-9BEC-A10720CF0A8B}" srcOrd="3" destOrd="0" parTransId="{9CC473D7-E04F-438B-AF59-4271600281CF}" sibTransId="{9765C673-E92E-4BE6-8272-17C92E82B86C}"/>
    <dgm:cxn modelId="{6F5BC637-690E-4345-8C59-817ED39A5BDE}" type="presOf" srcId="{0BA94E0D-4184-4F94-8BD9-37CFC0D69CB5}" destId="{9897F4DC-1575-4B16-B208-313B9339D3EF}" srcOrd="0" destOrd="0" presId="urn:microsoft.com/office/officeart/2009/3/layout/CircleRelationship"/>
    <dgm:cxn modelId="{1B810F68-0B6F-466D-8A75-4590542B4729}" srcId="{3DD3A354-C0B3-479D-9C0F-2DEEBB748E05}" destId="{0BA94E0D-4184-4F94-8BD9-37CFC0D69CB5}" srcOrd="2" destOrd="0" parTransId="{F7B01D91-F2FE-4EEE-A45E-14B2354582F4}" sibTransId="{746B4E19-971B-4DBE-8BBF-BBF3DA6F9258}"/>
    <dgm:cxn modelId="{3370C271-2261-4F80-8C19-E41B95237DD0}" type="presOf" srcId="{D0A14418-6ECD-42F8-9BEC-A10720CF0A8B}" destId="{35AF3694-11CB-4F91-AD92-DFE363248952}" srcOrd="0" destOrd="0" presId="urn:microsoft.com/office/officeart/2009/3/layout/CircleRelationship"/>
    <dgm:cxn modelId="{2212BE5A-D113-447B-80A4-B22A8E7C587E}" srcId="{3DD3A354-C0B3-479D-9C0F-2DEEBB748E05}" destId="{074336E5-93A8-4BB4-A1D7-7484F0C98324}" srcOrd="4" destOrd="0" parTransId="{2789248E-47FF-45B6-A88F-DCD2E38DA934}" sibTransId="{B30B4D45-51F9-4D70-BC32-9DA3495323E6}"/>
    <dgm:cxn modelId="{BC9C9F7B-5E9C-484C-B182-2EEE6AA2580E}" srcId="{73EBBE3F-9578-4DB3-BDE6-98F5360E7A50}" destId="{3DD3A354-C0B3-479D-9C0F-2DEEBB748E05}" srcOrd="0" destOrd="0" parTransId="{9A06E2EC-EFAF-4F5A-BAC9-F916806BD09B}" sibTransId="{8BCC1494-86F1-460F-B617-605F0BB6BDF9}"/>
    <dgm:cxn modelId="{E758597E-1EF0-4DF1-943B-B2F3D0F440B3}" type="presOf" srcId="{9658E5C4-7933-4060-AA5E-26449B2B2C15}" destId="{9AC92D4E-A16E-4A0D-B6BC-D695A4AE1304}" srcOrd="0" destOrd="0" presId="urn:microsoft.com/office/officeart/2009/3/layout/CircleRelationship"/>
    <dgm:cxn modelId="{4032C483-D0A2-470B-B4C3-0A35342579D2}" srcId="{3DD3A354-C0B3-479D-9C0F-2DEEBB748E05}" destId="{B756C362-F021-4667-8CDC-190164B6808E}" srcOrd="0" destOrd="0" parTransId="{2C3628BE-E892-4513-887F-DFFEED4F56C4}" sibTransId="{3B56427B-05D3-487F-ADCF-998CFA1EAA94}"/>
    <dgm:cxn modelId="{F3612E84-621C-4969-BA84-85A4537DDA7F}" srcId="{3DD3A354-C0B3-479D-9C0F-2DEEBB748E05}" destId="{2E3A25E8-9E9A-4FEF-8DF9-817518CFF60A}" srcOrd="5" destOrd="0" parTransId="{7A15B26D-06B5-458C-8214-573115B8FB5D}" sibTransId="{780E8E78-9EB9-4233-AD4B-A32EA1861E34}"/>
    <dgm:cxn modelId="{4FDCA0A5-547A-4A02-BD86-832E4B501D2D}" type="presOf" srcId="{074336E5-93A8-4BB4-A1D7-7484F0C98324}" destId="{F84DEA5C-FF81-4A12-A8AD-3A4E9CCBCEE7}" srcOrd="0" destOrd="0" presId="urn:microsoft.com/office/officeart/2009/3/layout/CircleRelationship"/>
    <dgm:cxn modelId="{FFE130B5-054D-45AD-B526-AEB7E7B83D49}" srcId="{3DD3A354-C0B3-479D-9C0F-2DEEBB748E05}" destId="{9658E5C4-7933-4060-AA5E-26449B2B2C15}" srcOrd="1" destOrd="0" parTransId="{D9826D7E-25DB-492B-A2A8-FF941C001CEC}" sibTransId="{BAAF7173-A4E9-447A-8F86-76129BE26125}"/>
    <dgm:cxn modelId="{A42C94C2-0B4E-49DE-A75B-28F8EB020C2B}" type="presOf" srcId="{73EBBE3F-9578-4DB3-BDE6-98F5360E7A50}" destId="{3B332873-7B26-4E9D-840D-3252871F1B61}" srcOrd="0" destOrd="0" presId="urn:microsoft.com/office/officeart/2009/3/layout/CircleRelationship"/>
    <dgm:cxn modelId="{EBA1EEB5-73B6-4259-9A9C-BECC99080DDF}" type="presParOf" srcId="{3B332873-7B26-4E9D-840D-3252871F1B61}" destId="{09F78181-915A-42A7-8EBC-F426C2C7E04E}" srcOrd="0" destOrd="0" presId="urn:microsoft.com/office/officeart/2009/3/layout/CircleRelationship"/>
    <dgm:cxn modelId="{D28993C3-396F-434B-9BEA-F44CC6418953}" type="presParOf" srcId="{3B332873-7B26-4E9D-840D-3252871F1B61}" destId="{ABDC7A6B-204C-4363-91DA-C5950C8D09AE}" srcOrd="1" destOrd="0" presId="urn:microsoft.com/office/officeart/2009/3/layout/CircleRelationship"/>
    <dgm:cxn modelId="{9005CC06-4E49-4160-BC7B-95B029340726}" type="presParOf" srcId="{3B332873-7B26-4E9D-840D-3252871F1B61}" destId="{F3870C1D-8851-4887-95A6-9F12E62D9228}" srcOrd="2" destOrd="0" presId="urn:microsoft.com/office/officeart/2009/3/layout/CircleRelationship"/>
    <dgm:cxn modelId="{61E9B381-D46C-4FD2-8B60-F5C02DD00EA8}" type="presParOf" srcId="{3B332873-7B26-4E9D-840D-3252871F1B61}" destId="{82C4EC41-1C85-45E9-AED7-EECE4D62B72E}" srcOrd="3" destOrd="0" presId="urn:microsoft.com/office/officeart/2009/3/layout/CircleRelationship"/>
    <dgm:cxn modelId="{72E80940-28A3-4993-904C-28C6B1992BBC}" type="presParOf" srcId="{3B332873-7B26-4E9D-840D-3252871F1B61}" destId="{AEB3B3A3-CDD2-451C-B416-5CDF5E4BBE5B}" srcOrd="4" destOrd="0" presId="urn:microsoft.com/office/officeart/2009/3/layout/CircleRelationship"/>
    <dgm:cxn modelId="{B5532368-F135-40D6-9C69-F4F93AA31936}" type="presParOf" srcId="{3B332873-7B26-4E9D-840D-3252871F1B61}" destId="{560D7014-6ABD-4D15-9FAB-901EFCCAE235}" srcOrd="5" destOrd="0" presId="urn:microsoft.com/office/officeart/2009/3/layout/CircleRelationship"/>
    <dgm:cxn modelId="{B1227104-DC0C-4D2A-9438-CB4D00F00841}" type="presParOf" srcId="{3B332873-7B26-4E9D-840D-3252871F1B61}" destId="{2458A96C-3491-4700-87E6-49D7E012897E}" srcOrd="6" destOrd="0" presId="urn:microsoft.com/office/officeart/2009/3/layout/CircleRelationship"/>
    <dgm:cxn modelId="{15B72EE9-CC7E-49B8-B297-79548341CFA4}" type="presParOf" srcId="{3B332873-7B26-4E9D-840D-3252871F1B61}" destId="{9FBB3396-9EA2-4955-BC44-B0539C20FE54}" srcOrd="7" destOrd="0" presId="urn:microsoft.com/office/officeart/2009/3/layout/CircleRelationship"/>
    <dgm:cxn modelId="{D1292129-7FDC-4E07-B579-D6CFF6DD790E}" type="presParOf" srcId="{9FBB3396-9EA2-4955-BC44-B0539C20FE54}" destId="{7D17C45A-035D-436C-8103-1FA4E78A6F2F}" srcOrd="0" destOrd="0" presId="urn:microsoft.com/office/officeart/2009/3/layout/CircleRelationship"/>
    <dgm:cxn modelId="{C587D8CB-7C15-45DE-A721-AF5EE99DB8EB}" type="presParOf" srcId="{3B332873-7B26-4E9D-840D-3252871F1B61}" destId="{0F9FD923-4352-4F10-BD19-058AB4114B7C}" srcOrd="8" destOrd="0" presId="urn:microsoft.com/office/officeart/2009/3/layout/CircleRelationship"/>
    <dgm:cxn modelId="{B78CBF3E-7CC8-47EB-8DF8-69CF5200FB4B}" type="presParOf" srcId="{0F9FD923-4352-4F10-BD19-058AB4114B7C}" destId="{4AC15493-7B78-4005-8B07-C64DD4E51341}" srcOrd="0" destOrd="0" presId="urn:microsoft.com/office/officeart/2009/3/layout/CircleRelationship"/>
    <dgm:cxn modelId="{D10516CE-9D1D-4653-AF8B-3D1AA518F1CE}" type="presParOf" srcId="{3B332873-7B26-4E9D-840D-3252871F1B61}" destId="{9AC92D4E-A16E-4A0D-B6BC-D695A4AE1304}" srcOrd="9" destOrd="0" presId="urn:microsoft.com/office/officeart/2009/3/layout/CircleRelationship"/>
    <dgm:cxn modelId="{07F646A9-B573-41EE-927E-8C887106A51F}" type="presParOf" srcId="{3B332873-7B26-4E9D-840D-3252871F1B61}" destId="{CD9550F6-EF1F-4FA6-8F33-1ED9E1938F56}" srcOrd="10" destOrd="0" presId="urn:microsoft.com/office/officeart/2009/3/layout/CircleRelationship"/>
    <dgm:cxn modelId="{BDCD2F26-6266-429D-8D35-02575B7B34EF}" type="presParOf" srcId="{CD9550F6-EF1F-4FA6-8F33-1ED9E1938F56}" destId="{1B04B168-F49C-4A32-B99A-E7FA9D9D7AC7}" srcOrd="0" destOrd="0" presId="urn:microsoft.com/office/officeart/2009/3/layout/CircleRelationship"/>
    <dgm:cxn modelId="{823B850F-1379-4A04-A8FD-BEBF0C50FEEF}" type="presParOf" srcId="{3B332873-7B26-4E9D-840D-3252871F1B61}" destId="{7BC30857-557A-47EE-B3B7-2664BAEB2D87}" srcOrd="11" destOrd="0" presId="urn:microsoft.com/office/officeart/2009/3/layout/CircleRelationship"/>
    <dgm:cxn modelId="{195A627A-2A8F-4F95-9749-5F514FD500AF}" type="presParOf" srcId="{7BC30857-557A-47EE-B3B7-2664BAEB2D87}" destId="{AA7F33A7-7B92-453B-ACA4-432FCB4CFE0A}" srcOrd="0" destOrd="0" presId="urn:microsoft.com/office/officeart/2009/3/layout/CircleRelationship"/>
    <dgm:cxn modelId="{779B21BE-95A2-4BC8-AFA0-ED7A265422A7}" type="presParOf" srcId="{3B332873-7B26-4E9D-840D-3252871F1B61}" destId="{9D3FCAAF-A9F4-41D7-9FD7-6B01A75CD377}" srcOrd="12" destOrd="0" presId="urn:microsoft.com/office/officeart/2009/3/layout/CircleRelationship"/>
    <dgm:cxn modelId="{D7236D81-C4F8-4590-ADA9-3433D9E93E8F}" type="presParOf" srcId="{9D3FCAAF-A9F4-41D7-9FD7-6B01A75CD377}" destId="{AD276372-3179-4F22-B95B-7CF3B6456CCD}" srcOrd="0" destOrd="0" presId="urn:microsoft.com/office/officeart/2009/3/layout/CircleRelationship"/>
    <dgm:cxn modelId="{6039F68F-453A-42FD-A19B-4323BE97D717}" type="presParOf" srcId="{3B332873-7B26-4E9D-840D-3252871F1B61}" destId="{9897F4DC-1575-4B16-B208-313B9339D3EF}" srcOrd="13" destOrd="0" presId="urn:microsoft.com/office/officeart/2009/3/layout/CircleRelationship"/>
    <dgm:cxn modelId="{685AD9AF-BA62-48EA-A762-4EA833C4502D}" type="presParOf" srcId="{3B332873-7B26-4E9D-840D-3252871F1B61}" destId="{028D86BE-900F-4A74-91AC-095E4173939F}" srcOrd="14" destOrd="0" presId="urn:microsoft.com/office/officeart/2009/3/layout/CircleRelationship"/>
    <dgm:cxn modelId="{4F565A39-974C-4477-B813-5785F5DA4B5F}" type="presParOf" srcId="{028D86BE-900F-4A74-91AC-095E4173939F}" destId="{A6C6C16D-036F-4528-9DAD-934DD0B68C98}" srcOrd="0" destOrd="0" presId="urn:microsoft.com/office/officeart/2009/3/layout/CircleRelationship"/>
    <dgm:cxn modelId="{59D315A3-72F0-402B-A875-CEE1D08D783C}" type="presParOf" srcId="{3B332873-7B26-4E9D-840D-3252871F1B61}" destId="{35AF3694-11CB-4F91-AD92-DFE363248952}" srcOrd="15" destOrd="0" presId="urn:microsoft.com/office/officeart/2009/3/layout/CircleRelationship"/>
    <dgm:cxn modelId="{AA4A35C4-64E8-4CE6-B855-23B22CDD541F}" type="presParOf" srcId="{3B332873-7B26-4E9D-840D-3252871F1B61}" destId="{33EDF5B8-D2AF-4A34-9FA1-5C8ABF19D3E9}" srcOrd="16" destOrd="0" presId="urn:microsoft.com/office/officeart/2009/3/layout/CircleRelationship"/>
    <dgm:cxn modelId="{1EA369A0-30CD-4154-8DF8-C7248CE62911}" type="presParOf" srcId="{33EDF5B8-D2AF-4A34-9FA1-5C8ABF19D3E9}" destId="{A67B0B5A-E84E-4D3A-A11B-AFAD379D6AF7}" srcOrd="0" destOrd="0" presId="urn:microsoft.com/office/officeart/2009/3/layout/CircleRelationship"/>
    <dgm:cxn modelId="{4326E17E-6703-44F8-B5F2-1364C4DB9F2B}" type="presParOf" srcId="{3B332873-7B26-4E9D-840D-3252871F1B61}" destId="{F84DEA5C-FF81-4A12-A8AD-3A4E9CCBCEE7}" srcOrd="17" destOrd="0" presId="urn:microsoft.com/office/officeart/2009/3/layout/CircleRelationship"/>
    <dgm:cxn modelId="{A3AE2D92-11FD-4BEF-A73A-27FF7E9CF1E8}" type="presParOf" srcId="{3B332873-7B26-4E9D-840D-3252871F1B61}" destId="{B30EDD3B-801F-4A7A-95BE-C30B09019B99}" srcOrd="18" destOrd="0" presId="urn:microsoft.com/office/officeart/2009/3/layout/CircleRelationship"/>
    <dgm:cxn modelId="{EE2C1429-E673-4514-AB43-F5E9EC7C6866}" type="presParOf" srcId="{B30EDD3B-801F-4A7A-95BE-C30B09019B99}" destId="{738A0829-DAF1-4EAB-A67E-D20017BD3DFE}" srcOrd="0" destOrd="0" presId="urn:microsoft.com/office/officeart/2009/3/layout/CircleRelationship"/>
    <dgm:cxn modelId="{9FB93DE3-2E3C-4517-A4A9-DE884B9CD179}" type="presParOf" srcId="{3B332873-7B26-4E9D-840D-3252871F1B61}" destId="{8E6F6E58-5F37-4298-974F-70A881A2BBC5}" srcOrd="19" destOrd="0" presId="urn:microsoft.com/office/officeart/2009/3/layout/CircleRelationship"/>
    <dgm:cxn modelId="{DC6D45AA-15A3-4273-AD01-87A00873203D}" type="presParOf" srcId="{8E6F6E58-5F37-4298-974F-70A881A2BBC5}" destId="{9D228D9C-F58F-4E83-9309-352223CC1B8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3030DD-63F7-4421-8914-1AEBA5C00A3A}"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fr-FR"/>
        </a:p>
      </dgm:t>
    </dgm:pt>
    <dgm:pt modelId="{47D73C96-7513-4653-9772-88FD943AB205}">
      <dgm:prSet phldrT="[Texte]"/>
      <dgm:spPr/>
      <dgm:t>
        <a:bodyPr/>
        <a:lstStyle/>
        <a:p>
          <a:r>
            <a:rPr lang="fr-FR" dirty="0"/>
            <a:t>Le lettrage des comptes et la justification des soldes</a:t>
          </a:r>
        </a:p>
      </dgm:t>
    </dgm:pt>
    <dgm:pt modelId="{F49303AD-DCCF-4E63-BF5B-87261B6412F1}" type="parTrans" cxnId="{D54A65CD-C43F-4A73-B14E-0A2EC24489B5}">
      <dgm:prSet/>
      <dgm:spPr/>
      <dgm:t>
        <a:bodyPr/>
        <a:lstStyle/>
        <a:p>
          <a:endParaRPr lang="fr-FR"/>
        </a:p>
      </dgm:t>
    </dgm:pt>
    <dgm:pt modelId="{BD1EB6AF-23F4-42AC-88BB-8BCA0F003C83}" type="sibTrans" cxnId="{D54A65CD-C43F-4A73-B14E-0A2EC24489B5}">
      <dgm:prSet/>
      <dgm:spPr/>
      <dgm:t>
        <a:bodyPr/>
        <a:lstStyle/>
        <a:p>
          <a:endParaRPr lang="fr-FR"/>
        </a:p>
      </dgm:t>
    </dgm:pt>
    <dgm:pt modelId="{1265EF4C-9B08-4400-B026-34E3F5273164}">
      <dgm:prSet phldrT="[Texte]"/>
      <dgm:spPr/>
      <dgm:t>
        <a:bodyPr/>
        <a:lstStyle/>
        <a:p>
          <a:r>
            <a:rPr lang="fr-FR" dirty="0"/>
            <a:t>La logique de la partie double</a:t>
          </a:r>
        </a:p>
      </dgm:t>
    </dgm:pt>
    <dgm:pt modelId="{9A07C016-BCB5-400B-9BA8-25833F5D0F90}" type="parTrans" cxnId="{4F7609ED-FCB7-434F-A7AA-B242326ECD35}">
      <dgm:prSet/>
      <dgm:spPr/>
      <dgm:t>
        <a:bodyPr/>
        <a:lstStyle/>
        <a:p>
          <a:endParaRPr lang="fr-FR"/>
        </a:p>
      </dgm:t>
    </dgm:pt>
    <dgm:pt modelId="{48ADFC7C-A9CE-4B53-9765-93672D5C99B8}" type="sibTrans" cxnId="{4F7609ED-FCB7-434F-A7AA-B242326ECD35}">
      <dgm:prSet/>
      <dgm:spPr/>
      <dgm:t>
        <a:bodyPr/>
        <a:lstStyle/>
        <a:p>
          <a:endParaRPr lang="fr-FR"/>
        </a:p>
      </dgm:t>
    </dgm:pt>
    <dgm:pt modelId="{266D6F08-FB8B-4390-B576-F3DFD198EBB8}">
      <dgm:prSet phldrT="[Texte]"/>
      <dgm:spPr/>
      <dgm:t>
        <a:bodyPr/>
        <a:lstStyle/>
        <a:p>
          <a:r>
            <a:rPr lang="fr-FR" dirty="0"/>
            <a:t>Les fondements de la classification du plan comptable</a:t>
          </a:r>
        </a:p>
      </dgm:t>
    </dgm:pt>
    <dgm:pt modelId="{BBF8F407-5D54-4E0A-9871-CC16797DE426}" type="parTrans" cxnId="{17C9BF8E-C5A7-4F27-A605-3D767315421D}">
      <dgm:prSet/>
      <dgm:spPr/>
      <dgm:t>
        <a:bodyPr/>
        <a:lstStyle/>
        <a:p>
          <a:endParaRPr lang="fr-FR"/>
        </a:p>
      </dgm:t>
    </dgm:pt>
    <dgm:pt modelId="{C2D9AC80-6AC7-4884-8D3C-AC6F20F1EA7E}" type="sibTrans" cxnId="{17C9BF8E-C5A7-4F27-A605-3D767315421D}">
      <dgm:prSet/>
      <dgm:spPr/>
      <dgm:t>
        <a:bodyPr/>
        <a:lstStyle/>
        <a:p>
          <a:endParaRPr lang="fr-FR"/>
        </a:p>
      </dgm:t>
    </dgm:pt>
    <dgm:pt modelId="{FF85E7ED-EB5B-4990-86E9-DD503E8A818E}">
      <dgm:prSet phldrT="[Texte]"/>
      <dgm:spPr/>
      <dgm:t>
        <a:bodyPr/>
        <a:lstStyle/>
        <a:p>
          <a:r>
            <a:rPr lang="fr-FR" dirty="0"/>
            <a:t>L’engagement comptable</a:t>
          </a:r>
        </a:p>
      </dgm:t>
    </dgm:pt>
    <dgm:pt modelId="{1E9CE9B3-C717-4714-91C1-08B593301EBC}" type="parTrans" cxnId="{53705E55-A19C-4344-993B-DAB91E0977B9}">
      <dgm:prSet/>
      <dgm:spPr/>
      <dgm:t>
        <a:bodyPr/>
        <a:lstStyle/>
        <a:p>
          <a:endParaRPr lang="fr-FR"/>
        </a:p>
      </dgm:t>
    </dgm:pt>
    <dgm:pt modelId="{6FA212CB-22C2-4BCA-962C-E86BFD607896}" type="sibTrans" cxnId="{53705E55-A19C-4344-993B-DAB91E0977B9}">
      <dgm:prSet/>
      <dgm:spPr/>
      <dgm:t>
        <a:bodyPr/>
        <a:lstStyle/>
        <a:p>
          <a:endParaRPr lang="fr-FR"/>
        </a:p>
      </dgm:t>
    </dgm:pt>
    <dgm:pt modelId="{37DB4108-609A-4D5E-ACB7-50A0C08C8DF1}" type="pres">
      <dgm:prSet presAssocID="{4D3030DD-63F7-4421-8914-1AEBA5C00A3A}" presName="matrix" presStyleCnt="0">
        <dgm:presLayoutVars>
          <dgm:chMax val="1"/>
          <dgm:dir/>
          <dgm:resizeHandles val="exact"/>
        </dgm:presLayoutVars>
      </dgm:prSet>
      <dgm:spPr/>
    </dgm:pt>
    <dgm:pt modelId="{053AC799-61B6-4D0D-A8F7-797A97388D86}" type="pres">
      <dgm:prSet presAssocID="{4D3030DD-63F7-4421-8914-1AEBA5C00A3A}" presName="diamond" presStyleLbl="bgShp" presStyleIdx="0" presStyleCnt="1" custScaleX="162292"/>
      <dgm:spPr/>
    </dgm:pt>
    <dgm:pt modelId="{57F6BD5A-DFD7-4572-A0FB-BAE3A3885572}" type="pres">
      <dgm:prSet presAssocID="{4D3030DD-63F7-4421-8914-1AEBA5C00A3A}" presName="quad1" presStyleLbl="node1" presStyleIdx="0" presStyleCnt="4" custScaleX="164989" custScaleY="130254" custLinFactNeighborX="-47531" custLinFactNeighborY="2956">
        <dgm:presLayoutVars>
          <dgm:chMax val="0"/>
          <dgm:chPref val="0"/>
          <dgm:bulletEnabled val="1"/>
        </dgm:presLayoutVars>
      </dgm:prSet>
      <dgm:spPr/>
    </dgm:pt>
    <dgm:pt modelId="{634B9D08-6B49-4648-986B-0FBEA9AB4B5F}" type="pres">
      <dgm:prSet presAssocID="{4D3030DD-63F7-4421-8914-1AEBA5C00A3A}" presName="quad2" presStyleLbl="node1" presStyleIdx="1" presStyleCnt="4" custScaleX="164989" custScaleY="130254" custLinFactNeighborX="9766" custLinFactNeighborY="3646">
        <dgm:presLayoutVars>
          <dgm:chMax val="0"/>
          <dgm:chPref val="0"/>
          <dgm:bulletEnabled val="1"/>
        </dgm:presLayoutVars>
      </dgm:prSet>
      <dgm:spPr/>
    </dgm:pt>
    <dgm:pt modelId="{A5FD9F93-A0E4-4A85-ACAD-DED935826093}" type="pres">
      <dgm:prSet presAssocID="{4D3030DD-63F7-4421-8914-1AEBA5C00A3A}" presName="quad3" presStyleLbl="node1" presStyleIdx="2" presStyleCnt="4" custScaleX="164989" custScaleY="130254" custLinFactNeighborX="-47531" custLinFactNeighborY="4960">
        <dgm:presLayoutVars>
          <dgm:chMax val="0"/>
          <dgm:chPref val="0"/>
          <dgm:bulletEnabled val="1"/>
        </dgm:presLayoutVars>
      </dgm:prSet>
      <dgm:spPr/>
    </dgm:pt>
    <dgm:pt modelId="{B9CC589B-65F0-4519-82E5-1B00FBA76E3E}" type="pres">
      <dgm:prSet presAssocID="{4D3030DD-63F7-4421-8914-1AEBA5C00A3A}" presName="quad4" presStyleLbl="node1" presStyleIdx="3" presStyleCnt="4" custScaleX="164989" custScaleY="130254" custLinFactNeighborX="9765" custLinFactNeighborY="6768">
        <dgm:presLayoutVars>
          <dgm:chMax val="0"/>
          <dgm:chPref val="0"/>
          <dgm:bulletEnabled val="1"/>
        </dgm:presLayoutVars>
      </dgm:prSet>
      <dgm:spPr/>
    </dgm:pt>
  </dgm:ptLst>
  <dgm:cxnLst>
    <dgm:cxn modelId="{8430B610-A5FA-4822-967F-6506F0654152}" type="presOf" srcId="{4D3030DD-63F7-4421-8914-1AEBA5C00A3A}" destId="{37DB4108-609A-4D5E-ACB7-50A0C08C8DF1}" srcOrd="0" destOrd="0" presId="urn:microsoft.com/office/officeart/2005/8/layout/matrix3"/>
    <dgm:cxn modelId="{A35BBB5C-6A6A-47A1-ABE3-A500D03138FE}" type="presOf" srcId="{FF85E7ED-EB5B-4990-86E9-DD503E8A818E}" destId="{57F6BD5A-DFD7-4572-A0FB-BAE3A3885572}" srcOrd="0" destOrd="0" presId="urn:microsoft.com/office/officeart/2005/8/layout/matrix3"/>
    <dgm:cxn modelId="{53705E55-A19C-4344-993B-DAB91E0977B9}" srcId="{4D3030DD-63F7-4421-8914-1AEBA5C00A3A}" destId="{FF85E7ED-EB5B-4990-86E9-DD503E8A818E}" srcOrd="0" destOrd="0" parTransId="{1E9CE9B3-C717-4714-91C1-08B593301EBC}" sibTransId="{6FA212CB-22C2-4BCA-962C-E86BFD607896}"/>
    <dgm:cxn modelId="{17C9BF8E-C5A7-4F27-A605-3D767315421D}" srcId="{4D3030DD-63F7-4421-8914-1AEBA5C00A3A}" destId="{266D6F08-FB8B-4390-B576-F3DFD198EBB8}" srcOrd="2" destOrd="0" parTransId="{BBF8F407-5D54-4E0A-9871-CC16797DE426}" sibTransId="{C2D9AC80-6AC7-4884-8D3C-AC6F20F1EA7E}"/>
    <dgm:cxn modelId="{AD4FE3A7-EC4C-432D-B9F6-0530DD73E4C5}" type="presOf" srcId="{47D73C96-7513-4653-9772-88FD943AB205}" destId="{B9CC589B-65F0-4519-82E5-1B00FBA76E3E}" srcOrd="0" destOrd="0" presId="urn:microsoft.com/office/officeart/2005/8/layout/matrix3"/>
    <dgm:cxn modelId="{D54A65CD-C43F-4A73-B14E-0A2EC24489B5}" srcId="{4D3030DD-63F7-4421-8914-1AEBA5C00A3A}" destId="{47D73C96-7513-4653-9772-88FD943AB205}" srcOrd="3" destOrd="0" parTransId="{F49303AD-DCCF-4E63-BF5B-87261B6412F1}" sibTransId="{BD1EB6AF-23F4-42AC-88BB-8BCA0F003C83}"/>
    <dgm:cxn modelId="{4F7609ED-FCB7-434F-A7AA-B242326ECD35}" srcId="{4D3030DD-63F7-4421-8914-1AEBA5C00A3A}" destId="{1265EF4C-9B08-4400-B026-34E3F5273164}" srcOrd="1" destOrd="0" parTransId="{9A07C016-BCB5-400B-9BA8-25833F5D0F90}" sibTransId="{48ADFC7C-A9CE-4B53-9765-93672D5C99B8}"/>
    <dgm:cxn modelId="{F44FF9F4-EB6D-4747-92AF-B84139C28CCC}" type="presOf" srcId="{266D6F08-FB8B-4390-B576-F3DFD198EBB8}" destId="{A5FD9F93-A0E4-4A85-ACAD-DED935826093}" srcOrd="0" destOrd="0" presId="urn:microsoft.com/office/officeart/2005/8/layout/matrix3"/>
    <dgm:cxn modelId="{2775B0F5-44A1-488A-9349-5439FC943D96}" type="presOf" srcId="{1265EF4C-9B08-4400-B026-34E3F5273164}" destId="{634B9D08-6B49-4648-986B-0FBEA9AB4B5F}" srcOrd="0" destOrd="0" presId="urn:microsoft.com/office/officeart/2005/8/layout/matrix3"/>
    <dgm:cxn modelId="{350CE16C-1EB3-4BFC-B7FB-F925C7CE32A0}" type="presParOf" srcId="{37DB4108-609A-4D5E-ACB7-50A0C08C8DF1}" destId="{053AC799-61B6-4D0D-A8F7-797A97388D86}" srcOrd="0" destOrd="0" presId="urn:microsoft.com/office/officeart/2005/8/layout/matrix3"/>
    <dgm:cxn modelId="{2D55EF04-D4A8-4D72-96D8-929132C6E205}" type="presParOf" srcId="{37DB4108-609A-4D5E-ACB7-50A0C08C8DF1}" destId="{57F6BD5A-DFD7-4572-A0FB-BAE3A3885572}" srcOrd="1" destOrd="0" presId="urn:microsoft.com/office/officeart/2005/8/layout/matrix3"/>
    <dgm:cxn modelId="{C032B085-4571-4247-AB73-A5C1E4A0F22F}" type="presParOf" srcId="{37DB4108-609A-4D5E-ACB7-50A0C08C8DF1}" destId="{634B9D08-6B49-4648-986B-0FBEA9AB4B5F}" srcOrd="2" destOrd="0" presId="urn:microsoft.com/office/officeart/2005/8/layout/matrix3"/>
    <dgm:cxn modelId="{C4DFC63A-B51D-43D6-AE63-AF05F27CA270}" type="presParOf" srcId="{37DB4108-609A-4D5E-ACB7-50A0C08C8DF1}" destId="{A5FD9F93-A0E4-4A85-ACAD-DED935826093}" srcOrd="3" destOrd="0" presId="urn:microsoft.com/office/officeart/2005/8/layout/matrix3"/>
    <dgm:cxn modelId="{76A8262A-53B4-4F09-BF40-E8041CB020A8}" type="presParOf" srcId="{37DB4108-609A-4D5E-ACB7-50A0C08C8DF1}" destId="{B9CC589B-65F0-4519-82E5-1B00FBA76E3E}" srcOrd="4" destOrd="0" presId="urn:microsoft.com/office/officeart/2005/8/layout/matrix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428B0D-5619-4A4E-ACF1-4C71635090B7}" type="doc">
      <dgm:prSet loTypeId="urn:microsoft.com/office/officeart/2005/8/layout/chevron1" loCatId="process" qsTypeId="urn:microsoft.com/office/officeart/2005/8/quickstyle/3d3" qsCatId="3D" csTypeId="urn:microsoft.com/office/officeart/2005/8/colors/colorful3" csCatId="colorful" phldr="1"/>
      <dgm:spPr/>
      <dgm:t>
        <a:bodyPr/>
        <a:lstStyle/>
        <a:p>
          <a:endParaRPr lang="fr-FR"/>
        </a:p>
      </dgm:t>
    </dgm:pt>
    <dgm:pt modelId="{C2D3CC69-1E53-44C3-BF3F-64A395CF9423}">
      <dgm:prSet phldrT="[Texte]"/>
      <dgm:spPr/>
      <dgm:t>
        <a:bodyPr/>
        <a:lstStyle/>
        <a:p>
          <a:r>
            <a:rPr lang="fr-FR" cap="small" baseline="0" dirty="0"/>
            <a:t>Factures achats + règlements</a:t>
          </a:r>
        </a:p>
      </dgm:t>
    </dgm:pt>
    <dgm:pt modelId="{54C801E9-47A3-4394-8963-FAA5A30B9938}" type="parTrans" cxnId="{B2B18967-DDE6-4983-B5A8-EB0A3A97DBA8}">
      <dgm:prSet/>
      <dgm:spPr/>
      <dgm:t>
        <a:bodyPr/>
        <a:lstStyle/>
        <a:p>
          <a:endParaRPr lang="fr-FR"/>
        </a:p>
      </dgm:t>
    </dgm:pt>
    <dgm:pt modelId="{E83738F8-ECFF-474E-BD82-B04D3BF6037E}" type="sibTrans" cxnId="{B2B18967-DDE6-4983-B5A8-EB0A3A97DBA8}">
      <dgm:prSet/>
      <dgm:spPr/>
      <dgm:t>
        <a:bodyPr/>
        <a:lstStyle/>
        <a:p>
          <a:endParaRPr lang="fr-FR"/>
        </a:p>
      </dgm:t>
    </dgm:pt>
    <dgm:pt modelId="{71B6A28D-406E-4C61-8F90-FCE176AAB43F}">
      <dgm:prSet phldrT="[Texte]"/>
      <dgm:spPr/>
      <dgm:t>
        <a:bodyPr/>
        <a:lstStyle/>
        <a:p>
          <a:r>
            <a:rPr lang="fr-FR" cap="small" baseline="0" dirty="0"/>
            <a:t>Compte de TVA</a:t>
          </a:r>
        </a:p>
      </dgm:t>
    </dgm:pt>
    <dgm:pt modelId="{10A47649-28D4-499C-B2F2-57709D8272D1}" type="parTrans" cxnId="{FFC0A0BB-319E-4C54-8ECD-572A69CF6DDF}">
      <dgm:prSet/>
      <dgm:spPr/>
      <dgm:t>
        <a:bodyPr/>
        <a:lstStyle/>
        <a:p>
          <a:endParaRPr lang="fr-FR"/>
        </a:p>
      </dgm:t>
    </dgm:pt>
    <dgm:pt modelId="{E8C9A85E-34C5-487B-9206-8A62381B49C5}" type="sibTrans" cxnId="{FFC0A0BB-319E-4C54-8ECD-572A69CF6DDF}">
      <dgm:prSet/>
      <dgm:spPr/>
      <dgm:t>
        <a:bodyPr/>
        <a:lstStyle/>
        <a:p>
          <a:endParaRPr lang="fr-FR"/>
        </a:p>
      </dgm:t>
    </dgm:pt>
    <dgm:pt modelId="{91D18260-1777-4180-A91B-6A5FBB448EE6}">
      <dgm:prSet phldrT="[Texte]"/>
      <dgm:spPr/>
      <dgm:t>
        <a:bodyPr/>
        <a:lstStyle/>
        <a:p>
          <a:r>
            <a:rPr lang="fr-FR" cap="small" baseline="0" dirty="0"/>
            <a:t>Compte fournisseurs</a:t>
          </a:r>
        </a:p>
      </dgm:t>
    </dgm:pt>
    <dgm:pt modelId="{EA139F6A-8820-4743-8ACC-C046D7429B86}" type="parTrans" cxnId="{F6919A8C-1DD2-47A8-B97B-FCCF5740B179}">
      <dgm:prSet/>
      <dgm:spPr/>
      <dgm:t>
        <a:bodyPr/>
        <a:lstStyle/>
        <a:p>
          <a:endParaRPr lang="fr-FR"/>
        </a:p>
      </dgm:t>
    </dgm:pt>
    <dgm:pt modelId="{74AE9F4F-2470-44E8-9B8E-04F41DBB5CB4}" type="sibTrans" cxnId="{F6919A8C-1DD2-47A8-B97B-FCCF5740B179}">
      <dgm:prSet/>
      <dgm:spPr/>
      <dgm:t>
        <a:bodyPr/>
        <a:lstStyle/>
        <a:p>
          <a:endParaRPr lang="fr-FR"/>
        </a:p>
      </dgm:t>
    </dgm:pt>
    <dgm:pt modelId="{3253A9A2-49EC-497B-B6F1-515824274F8C}">
      <dgm:prSet phldrT="[Texte]"/>
      <dgm:spPr/>
      <dgm:t>
        <a:bodyPr/>
        <a:lstStyle/>
        <a:p>
          <a:r>
            <a:rPr lang="fr-FR" cap="small" baseline="0" dirty="0"/>
            <a:t>Compte banque</a:t>
          </a:r>
        </a:p>
      </dgm:t>
    </dgm:pt>
    <dgm:pt modelId="{40B3B975-76CD-48C1-9396-4604A8078362}" type="parTrans" cxnId="{F43C5613-CE2F-4EE2-99D5-1BF5FB242EC8}">
      <dgm:prSet/>
      <dgm:spPr/>
      <dgm:t>
        <a:bodyPr/>
        <a:lstStyle/>
        <a:p>
          <a:endParaRPr lang="fr-FR"/>
        </a:p>
      </dgm:t>
    </dgm:pt>
    <dgm:pt modelId="{EF3E189E-99BF-46A3-8FFD-8741F36D9067}" type="sibTrans" cxnId="{F43C5613-CE2F-4EE2-99D5-1BF5FB242EC8}">
      <dgm:prSet/>
      <dgm:spPr/>
      <dgm:t>
        <a:bodyPr/>
        <a:lstStyle/>
        <a:p>
          <a:endParaRPr lang="fr-FR"/>
        </a:p>
      </dgm:t>
    </dgm:pt>
    <dgm:pt modelId="{14B7C437-A569-4FC9-9F2D-77992E685EB2}">
      <dgm:prSet phldrT="[Texte]"/>
      <dgm:spPr/>
      <dgm:t>
        <a:bodyPr/>
        <a:lstStyle/>
        <a:p>
          <a:r>
            <a:rPr lang="fr-FR" cap="small" baseline="0" dirty="0"/>
            <a:t>Journal de banque</a:t>
          </a:r>
        </a:p>
      </dgm:t>
    </dgm:pt>
    <dgm:pt modelId="{398B43CC-0D4A-4619-9238-01333FFBF2CF}" type="parTrans" cxnId="{C0BAA8AE-A4DC-493F-B02F-0FD1F92C98BE}">
      <dgm:prSet/>
      <dgm:spPr/>
      <dgm:t>
        <a:bodyPr/>
        <a:lstStyle/>
        <a:p>
          <a:endParaRPr lang="fr-FR"/>
        </a:p>
      </dgm:t>
    </dgm:pt>
    <dgm:pt modelId="{DEDCF979-30D9-4D21-AE56-39562EEBAACA}" type="sibTrans" cxnId="{C0BAA8AE-A4DC-493F-B02F-0FD1F92C98BE}">
      <dgm:prSet/>
      <dgm:spPr/>
      <dgm:t>
        <a:bodyPr/>
        <a:lstStyle/>
        <a:p>
          <a:endParaRPr lang="fr-FR"/>
        </a:p>
      </dgm:t>
    </dgm:pt>
    <dgm:pt modelId="{D2FBF64A-3BE6-4951-BE1F-39427860F187}">
      <dgm:prSet phldrT="[Texte]"/>
      <dgm:spPr/>
      <dgm:t>
        <a:bodyPr/>
        <a:lstStyle/>
        <a:p>
          <a:r>
            <a:rPr lang="fr-FR" cap="small" baseline="0" dirty="0"/>
            <a:t>Compte de charges</a:t>
          </a:r>
        </a:p>
      </dgm:t>
    </dgm:pt>
    <dgm:pt modelId="{7DD540BA-E391-4607-A056-12D600084EF7}" type="parTrans" cxnId="{CFAB2C16-3521-4C6E-991B-E20E5A0A5C96}">
      <dgm:prSet/>
      <dgm:spPr/>
      <dgm:t>
        <a:bodyPr/>
        <a:lstStyle/>
        <a:p>
          <a:endParaRPr lang="fr-FR"/>
        </a:p>
      </dgm:t>
    </dgm:pt>
    <dgm:pt modelId="{D69105C4-4F14-44DA-92CE-B5845555844C}" type="sibTrans" cxnId="{CFAB2C16-3521-4C6E-991B-E20E5A0A5C96}">
      <dgm:prSet/>
      <dgm:spPr/>
      <dgm:t>
        <a:bodyPr/>
        <a:lstStyle/>
        <a:p>
          <a:endParaRPr lang="fr-FR"/>
        </a:p>
      </dgm:t>
    </dgm:pt>
    <dgm:pt modelId="{84AB4BEC-3BD2-4300-B7D8-67846D92298E}">
      <dgm:prSet phldrT="[Texte]"/>
      <dgm:spPr/>
      <dgm:t>
        <a:bodyPr/>
        <a:lstStyle/>
        <a:p>
          <a:r>
            <a:rPr lang="fr-FR" cap="small" baseline="0" dirty="0"/>
            <a:t>Documents de synthèse</a:t>
          </a:r>
        </a:p>
      </dgm:t>
    </dgm:pt>
    <dgm:pt modelId="{40A98033-D63D-48DB-A542-4736FB3041F7}" type="parTrans" cxnId="{33DBCE0C-7518-4133-BCC8-70CB4B51B591}">
      <dgm:prSet/>
      <dgm:spPr/>
      <dgm:t>
        <a:bodyPr/>
        <a:lstStyle/>
        <a:p>
          <a:endParaRPr lang="fr-FR"/>
        </a:p>
      </dgm:t>
    </dgm:pt>
    <dgm:pt modelId="{E10E9F17-5E5C-43D1-AA79-AC37D3EC6547}" type="sibTrans" cxnId="{33DBCE0C-7518-4133-BCC8-70CB4B51B591}">
      <dgm:prSet/>
      <dgm:spPr/>
      <dgm:t>
        <a:bodyPr/>
        <a:lstStyle/>
        <a:p>
          <a:endParaRPr lang="fr-FR"/>
        </a:p>
      </dgm:t>
    </dgm:pt>
    <dgm:pt modelId="{580E6357-A4FC-40E9-8232-D240C1E06DDE}">
      <dgm:prSet phldrT="[Texte]"/>
      <dgm:spPr/>
      <dgm:t>
        <a:bodyPr/>
        <a:lstStyle/>
        <a:p>
          <a:r>
            <a:rPr lang="fr-FR" cap="small" baseline="0" dirty="0"/>
            <a:t>Compte de résultat</a:t>
          </a:r>
        </a:p>
      </dgm:t>
    </dgm:pt>
    <dgm:pt modelId="{3DA1F957-3D28-4963-81FC-01921FDECADD}" type="parTrans" cxnId="{88B71D93-7A4D-441F-AA88-D8B3237B3A26}">
      <dgm:prSet/>
      <dgm:spPr/>
      <dgm:t>
        <a:bodyPr/>
        <a:lstStyle/>
        <a:p>
          <a:endParaRPr lang="fr-FR"/>
        </a:p>
      </dgm:t>
    </dgm:pt>
    <dgm:pt modelId="{7BE69B35-0B77-4CC8-9805-D435A75BD56B}" type="sibTrans" cxnId="{88B71D93-7A4D-441F-AA88-D8B3237B3A26}">
      <dgm:prSet/>
      <dgm:spPr/>
      <dgm:t>
        <a:bodyPr/>
        <a:lstStyle/>
        <a:p>
          <a:endParaRPr lang="fr-FR"/>
        </a:p>
      </dgm:t>
    </dgm:pt>
    <dgm:pt modelId="{21CEDCCF-E9E1-4511-848C-2B0E2648431F}">
      <dgm:prSet phldrT="[Texte]"/>
      <dgm:spPr/>
      <dgm:t>
        <a:bodyPr/>
        <a:lstStyle/>
        <a:p>
          <a:r>
            <a:rPr lang="fr-FR" cap="small" baseline="0" dirty="0"/>
            <a:t>Compte de bilan</a:t>
          </a:r>
        </a:p>
      </dgm:t>
    </dgm:pt>
    <dgm:pt modelId="{491D72ED-BF32-4D46-9202-ED813082C972}" type="parTrans" cxnId="{DFD3BDE4-56D0-45C2-BE15-1148B6B3BAC5}">
      <dgm:prSet/>
      <dgm:spPr/>
      <dgm:t>
        <a:bodyPr/>
        <a:lstStyle/>
        <a:p>
          <a:endParaRPr lang="fr-FR"/>
        </a:p>
      </dgm:t>
    </dgm:pt>
    <dgm:pt modelId="{1734CE92-6DFE-4B7B-A972-E70C1821D747}" type="sibTrans" cxnId="{DFD3BDE4-56D0-45C2-BE15-1148B6B3BAC5}">
      <dgm:prSet/>
      <dgm:spPr/>
      <dgm:t>
        <a:bodyPr/>
        <a:lstStyle/>
        <a:p>
          <a:endParaRPr lang="fr-FR"/>
        </a:p>
      </dgm:t>
    </dgm:pt>
    <dgm:pt modelId="{610F92FD-243D-47AB-9CD7-F584BF2B97D0}">
      <dgm:prSet phldrT="[Texte]"/>
      <dgm:spPr/>
      <dgm:t>
        <a:bodyPr/>
        <a:lstStyle/>
        <a:p>
          <a:r>
            <a:rPr lang="fr-FR" cap="small" baseline="0" dirty="0"/>
            <a:t>Journaux</a:t>
          </a:r>
        </a:p>
      </dgm:t>
    </dgm:pt>
    <dgm:pt modelId="{30A9CA99-D687-4E71-9390-10A3D4AE83C2}" type="parTrans" cxnId="{74FE8EA9-8663-4B1F-9289-0184393B54AB}">
      <dgm:prSet/>
      <dgm:spPr/>
      <dgm:t>
        <a:bodyPr/>
        <a:lstStyle/>
        <a:p>
          <a:endParaRPr lang="fr-FR"/>
        </a:p>
      </dgm:t>
    </dgm:pt>
    <dgm:pt modelId="{3D92F3B4-799C-4D63-A20A-D96BAEB5D489}" type="sibTrans" cxnId="{74FE8EA9-8663-4B1F-9289-0184393B54AB}">
      <dgm:prSet/>
      <dgm:spPr/>
      <dgm:t>
        <a:bodyPr/>
        <a:lstStyle/>
        <a:p>
          <a:endParaRPr lang="fr-FR"/>
        </a:p>
      </dgm:t>
    </dgm:pt>
    <dgm:pt modelId="{01508D6B-B47A-47B6-A87C-3B4273DB67C2}">
      <dgm:prSet phldrT="[Texte]"/>
      <dgm:spPr/>
      <dgm:t>
        <a:bodyPr/>
        <a:lstStyle/>
        <a:p>
          <a:r>
            <a:rPr lang="fr-FR" cap="small" baseline="0" dirty="0"/>
            <a:t>Journal d’achats</a:t>
          </a:r>
        </a:p>
      </dgm:t>
    </dgm:pt>
    <dgm:pt modelId="{EA0A80A9-60E1-4F10-9BD5-BC9E271F2AD6}" type="parTrans" cxnId="{C3DCB75D-682F-4BA8-B40B-6015DD634758}">
      <dgm:prSet/>
      <dgm:spPr/>
      <dgm:t>
        <a:bodyPr/>
        <a:lstStyle/>
        <a:p>
          <a:endParaRPr lang="fr-FR"/>
        </a:p>
      </dgm:t>
    </dgm:pt>
    <dgm:pt modelId="{321C4A60-F983-48C1-9A72-7FC2CA7C9E23}" type="sibTrans" cxnId="{C3DCB75D-682F-4BA8-B40B-6015DD634758}">
      <dgm:prSet/>
      <dgm:spPr/>
      <dgm:t>
        <a:bodyPr/>
        <a:lstStyle/>
        <a:p>
          <a:endParaRPr lang="fr-FR"/>
        </a:p>
      </dgm:t>
    </dgm:pt>
    <dgm:pt modelId="{87184FE7-7D18-49E9-81E5-5C4B86F31690}">
      <dgm:prSet phldrT="[Texte]"/>
      <dgm:spPr/>
      <dgm:t>
        <a:bodyPr/>
        <a:lstStyle/>
        <a:p>
          <a:r>
            <a:rPr lang="fr-FR" cap="small" baseline="0" dirty="0"/>
            <a:t>Comptes</a:t>
          </a:r>
        </a:p>
      </dgm:t>
    </dgm:pt>
    <dgm:pt modelId="{7952542F-73C3-4BD6-831A-D6F04EFA7349}" type="parTrans" cxnId="{C99F88AA-94F2-4F86-8A6F-A686D89804AE}">
      <dgm:prSet/>
      <dgm:spPr/>
      <dgm:t>
        <a:bodyPr/>
        <a:lstStyle/>
        <a:p>
          <a:endParaRPr lang="fr-FR"/>
        </a:p>
      </dgm:t>
    </dgm:pt>
    <dgm:pt modelId="{10E185DA-32C1-40AB-9211-147B9F49099B}" type="sibTrans" cxnId="{C99F88AA-94F2-4F86-8A6F-A686D89804AE}">
      <dgm:prSet/>
      <dgm:spPr/>
      <dgm:t>
        <a:bodyPr/>
        <a:lstStyle/>
        <a:p>
          <a:endParaRPr lang="fr-FR"/>
        </a:p>
      </dgm:t>
    </dgm:pt>
    <dgm:pt modelId="{D4420449-B68C-4548-A7CF-0FDAB263ECE6}">
      <dgm:prSet phldrT="[Texte]"/>
      <dgm:spPr/>
      <dgm:t>
        <a:bodyPr/>
        <a:lstStyle/>
        <a:p>
          <a:r>
            <a:rPr lang="fr-FR" cap="small" baseline="0"/>
            <a:t>Balance</a:t>
          </a:r>
          <a:endParaRPr lang="fr-FR" cap="small" baseline="0" dirty="0"/>
        </a:p>
      </dgm:t>
    </dgm:pt>
    <dgm:pt modelId="{0A0DA673-FDEC-4FE4-8014-F28619737F1D}" type="parTrans" cxnId="{A8EBA217-B08A-44D4-8B5C-A3CD572660FA}">
      <dgm:prSet/>
      <dgm:spPr/>
      <dgm:t>
        <a:bodyPr/>
        <a:lstStyle/>
        <a:p>
          <a:endParaRPr lang="fr-FR"/>
        </a:p>
      </dgm:t>
    </dgm:pt>
    <dgm:pt modelId="{4CF18068-0D91-410C-844A-47E094096285}" type="sibTrans" cxnId="{A8EBA217-B08A-44D4-8B5C-A3CD572660FA}">
      <dgm:prSet/>
      <dgm:spPr/>
      <dgm:t>
        <a:bodyPr/>
        <a:lstStyle/>
        <a:p>
          <a:endParaRPr lang="fr-FR"/>
        </a:p>
      </dgm:t>
    </dgm:pt>
    <dgm:pt modelId="{0702DEB2-98FD-4E40-A037-029E7D8BFC4C}" type="pres">
      <dgm:prSet presAssocID="{0F428B0D-5619-4A4E-ACF1-4C71635090B7}" presName="Name0" presStyleCnt="0">
        <dgm:presLayoutVars>
          <dgm:dir/>
          <dgm:animLvl val="lvl"/>
          <dgm:resizeHandles val="exact"/>
        </dgm:presLayoutVars>
      </dgm:prSet>
      <dgm:spPr/>
    </dgm:pt>
    <dgm:pt modelId="{305CB287-AC3E-4055-BDDF-6CBE55BACD77}" type="pres">
      <dgm:prSet presAssocID="{C2D3CC69-1E53-44C3-BF3F-64A395CF9423}" presName="composite" presStyleCnt="0"/>
      <dgm:spPr/>
    </dgm:pt>
    <dgm:pt modelId="{46F5DEE7-9142-4033-A448-52EF6600969B}" type="pres">
      <dgm:prSet presAssocID="{C2D3CC69-1E53-44C3-BF3F-64A395CF9423}" presName="parTx" presStyleLbl="node1" presStyleIdx="0" presStyleCnt="4">
        <dgm:presLayoutVars>
          <dgm:chMax val="0"/>
          <dgm:chPref val="0"/>
          <dgm:bulletEnabled val="1"/>
        </dgm:presLayoutVars>
      </dgm:prSet>
      <dgm:spPr/>
    </dgm:pt>
    <dgm:pt modelId="{B7252DFE-696C-4157-B96E-0238D6B26F5D}" type="pres">
      <dgm:prSet presAssocID="{C2D3CC69-1E53-44C3-BF3F-64A395CF9423}" presName="desTx" presStyleLbl="revTx" presStyleIdx="0" presStyleCnt="3">
        <dgm:presLayoutVars>
          <dgm:bulletEnabled val="1"/>
        </dgm:presLayoutVars>
      </dgm:prSet>
      <dgm:spPr/>
    </dgm:pt>
    <dgm:pt modelId="{795ECDCF-166D-4703-A790-B67E2A164455}" type="pres">
      <dgm:prSet presAssocID="{E83738F8-ECFF-474E-BD82-B04D3BF6037E}" presName="space" presStyleCnt="0"/>
      <dgm:spPr/>
    </dgm:pt>
    <dgm:pt modelId="{24A389A2-B71F-4573-9FAC-B3FE5A0809F0}" type="pres">
      <dgm:prSet presAssocID="{610F92FD-243D-47AB-9CD7-F584BF2B97D0}" presName="composite" presStyleCnt="0"/>
      <dgm:spPr/>
    </dgm:pt>
    <dgm:pt modelId="{F0872600-B30D-4F49-963E-DDDEE35C6834}" type="pres">
      <dgm:prSet presAssocID="{610F92FD-243D-47AB-9CD7-F584BF2B97D0}" presName="parTx" presStyleLbl="node1" presStyleIdx="1" presStyleCnt="4">
        <dgm:presLayoutVars>
          <dgm:chMax val="0"/>
          <dgm:chPref val="0"/>
          <dgm:bulletEnabled val="1"/>
        </dgm:presLayoutVars>
      </dgm:prSet>
      <dgm:spPr/>
    </dgm:pt>
    <dgm:pt modelId="{5F22847E-C4A9-4F2B-82DF-C59E498EDDA0}" type="pres">
      <dgm:prSet presAssocID="{610F92FD-243D-47AB-9CD7-F584BF2B97D0}" presName="desTx" presStyleLbl="revTx" presStyleIdx="0" presStyleCnt="3">
        <dgm:presLayoutVars>
          <dgm:bulletEnabled val="1"/>
        </dgm:presLayoutVars>
      </dgm:prSet>
      <dgm:spPr/>
    </dgm:pt>
    <dgm:pt modelId="{08F2BD40-F9B9-4E13-AA54-00BEE261B417}" type="pres">
      <dgm:prSet presAssocID="{3D92F3B4-799C-4D63-A20A-D96BAEB5D489}" presName="space" presStyleCnt="0"/>
      <dgm:spPr/>
    </dgm:pt>
    <dgm:pt modelId="{BE469E2E-5AE2-40AB-8268-BD908AA8B965}" type="pres">
      <dgm:prSet presAssocID="{87184FE7-7D18-49E9-81E5-5C4B86F31690}" presName="composite" presStyleCnt="0"/>
      <dgm:spPr/>
    </dgm:pt>
    <dgm:pt modelId="{88675A17-5102-4CC3-BD47-07517B1FABC1}" type="pres">
      <dgm:prSet presAssocID="{87184FE7-7D18-49E9-81E5-5C4B86F31690}" presName="parTx" presStyleLbl="node1" presStyleIdx="2" presStyleCnt="4">
        <dgm:presLayoutVars>
          <dgm:chMax val="0"/>
          <dgm:chPref val="0"/>
          <dgm:bulletEnabled val="1"/>
        </dgm:presLayoutVars>
      </dgm:prSet>
      <dgm:spPr/>
    </dgm:pt>
    <dgm:pt modelId="{B9403F3C-48F1-42EF-9332-F930234CF4DC}" type="pres">
      <dgm:prSet presAssocID="{87184FE7-7D18-49E9-81E5-5C4B86F31690}" presName="desTx" presStyleLbl="revTx" presStyleIdx="1" presStyleCnt="3">
        <dgm:presLayoutVars>
          <dgm:bulletEnabled val="1"/>
        </dgm:presLayoutVars>
      </dgm:prSet>
      <dgm:spPr/>
    </dgm:pt>
    <dgm:pt modelId="{989DFCFB-E74B-444A-9FE1-81568DBB9B46}" type="pres">
      <dgm:prSet presAssocID="{10E185DA-32C1-40AB-9211-147B9F49099B}" presName="space" presStyleCnt="0"/>
      <dgm:spPr/>
    </dgm:pt>
    <dgm:pt modelId="{436CC262-65F0-4002-BF4C-E0E095ADDD68}" type="pres">
      <dgm:prSet presAssocID="{84AB4BEC-3BD2-4300-B7D8-67846D92298E}" presName="composite" presStyleCnt="0"/>
      <dgm:spPr/>
    </dgm:pt>
    <dgm:pt modelId="{569A815E-0DB1-445C-AD2A-4567C60BE5B3}" type="pres">
      <dgm:prSet presAssocID="{84AB4BEC-3BD2-4300-B7D8-67846D92298E}" presName="parTx" presStyleLbl="node1" presStyleIdx="3" presStyleCnt="4">
        <dgm:presLayoutVars>
          <dgm:chMax val="0"/>
          <dgm:chPref val="0"/>
          <dgm:bulletEnabled val="1"/>
        </dgm:presLayoutVars>
      </dgm:prSet>
      <dgm:spPr/>
    </dgm:pt>
    <dgm:pt modelId="{D8E01159-C34A-46A9-AAA3-80D63FF2709B}" type="pres">
      <dgm:prSet presAssocID="{84AB4BEC-3BD2-4300-B7D8-67846D92298E}" presName="desTx" presStyleLbl="revTx" presStyleIdx="2" presStyleCnt="3">
        <dgm:presLayoutVars>
          <dgm:bulletEnabled val="1"/>
        </dgm:presLayoutVars>
      </dgm:prSet>
      <dgm:spPr/>
    </dgm:pt>
  </dgm:ptLst>
  <dgm:cxnLst>
    <dgm:cxn modelId="{33DBCE0C-7518-4133-BCC8-70CB4B51B591}" srcId="{0F428B0D-5619-4A4E-ACF1-4C71635090B7}" destId="{84AB4BEC-3BD2-4300-B7D8-67846D92298E}" srcOrd="3" destOrd="0" parTransId="{40A98033-D63D-48DB-A542-4736FB3041F7}" sibTransId="{E10E9F17-5E5C-43D1-AA79-AC37D3EC6547}"/>
    <dgm:cxn modelId="{F43C5613-CE2F-4EE2-99D5-1BF5FB242EC8}" srcId="{87184FE7-7D18-49E9-81E5-5C4B86F31690}" destId="{3253A9A2-49EC-497B-B6F1-515824274F8C}" srcOrd="3" destOrd="0" parTransId="{40B3B975-76CD-48C1-9396-4604A8078362}" sibTransId="{EF3E189E-99BF-46A3-8FFD-8741F36D9067}"/>
    <dgm:cxn modelId="{CFAB2C16-3521-4C6E-991B-E20E5A0A5C96}" srcId="{87184FE7-7D18-49E9-81E5-5C4B86F31690}" destId="{D2FBF64A-3BE6-4951-BE1F-39427860F187}" srcOrd="0" destOrd="0" parTransId="{7DD540BA-E391-4607-A056-12D600084EF7}" sibTransId="{D69105C4-4F14-44DA-92CE-B5845555844C}"/>
    <dgm:cxn modelId="{A8EBA217-B08A-44D4-8B5C-A3CD572660FA}" srcId="{84AB4BEC-3BD2-4300-B7D8-67846D92298E}" destId="{D4420449-B68C-4548-A7CF-0FDAB263ECE6}" srcOrd="0" destOrd="0" parTransId="{0A0DA673-FDEC-4FE4-8014-F28619737F1D}" sibTransId="{4CF18068-0D91-410C-844A-47E094096285}"/>
    <dgm:cxn modelId="{BA83FC1C-CE7B-4A6D-943B-CAE633EA14F7}" type="presOf" srcId="{D4420449-B68C-4548-A7CF-0FDAB263ECE6}" destId="{D8E01159-C34A-46A9-AAA3-80D63FF2709B}" srcOrd="0" destOrd="0" presId="urn:microsoft.com/office/officeart/2005/8/layout/chevron1"/>
    <dgm:cxn modelId="{1E683B20-F7EA-485B-9F1D-8642FCDC3B27}" type="presOf" srcId="{71B6A28D-406E-4C61-8F90-FCE176AAB43F}" destId="{B9403F3C-48F1-42EF-9332-F930234CF4DC}" srcOrd="0" destOrd="1" presId="urn:microsoft.com/office/officeart/2005/8/layout/chevron1"/>
    <dgm:cxn modelId="{2E50E92F-45C6-435F-994E-FC78D471912F}" type="presOf" srcId="{610F92FD-243D-47AB-9CD7-F584BF2B97D0}" destId="{F0872600-B30D-4F49-963E-DDDEE35C6834}" srcOrd="0" destOrd="0" presId="urn:microsoft.com/office/officeart/2005/8/layout/chevron1"/>
    <dgm:cxn modelId="{61178531-7A2F-424C-B105-33E550DDB9C3}" type="presOf" srcId="{D2FBF64A-3BE6-4951-BE1F-39427860F187}" destId="{B9403F3C-48F1-42EF-9332-F930234CF4DC}" srcOrd="0" destOrd="0" presId="urn:microsoft.com/office/officeart/2005/8/layout/chevron1"/>
    <dgm:cxn modelId="{C3DCB75D-682F-4BA8-B40B-6015DD634758}" srcId="{610F92FD-243D-47AB-9CD7-F584BF2B97D0}" destId="{01508D6B-B47A-47B6-A87C-3B4273DB67C2}" srcOrd="0" destOrd="0" parTransId="{EA0A80A9-60E1-4F10-9BD5-BC9E271F2AD6}" sibTransId="{321C4A60-F983-48C1-9A72-7FC2CA7C9E23}"/>
    <dgm:cxn modelId="{B6ADB15F-EB91-4E5D-B185-7AE3903E492D}" type="presOf" srcId="{84AB4BEC-3BD2-4300-B7D8-67846D92298E}" destId="{569A815E-0DB1-445C-AD2A-4567C60BE5B3}" srcOrd="0" destOrd="0" presId="urn:microsoft.com/office/officeart/2005/8/layout/chevron1"/>
    <dgm:cxn modelId="{B2B18967-DDE6-4983-B5A8-EB0A3A97DBA8}" srcId="{0F428B0D-5619-4A4E-ACF1-4C71635090B7}" destId="{C2D3CC69-1E53-44C3-BF3F-64A395CF9423}" srcOrd="0" destOrd="0" parTransId="{54C801E9-47A3-4394-8963-FAA5A30B9938}" sibTransId="{E83738F8-ECFF-474E-BD82-B04D3BF6037E}"/>
    <dgm:cxn modelId="{170FE474-42F8-42A3-A699-F46F1F982120}" type="presOf" srcId="{14B7C437-A569-4FC9-9F2D-77992E685EB2}" destId="{5F22847E-C4A9-4F2B-82DF-C59E498EDDA0}" srcOrd="0" destOrd="1" presId="urn:microsoft.com/office/officeart/2005/8/layout/chevron1"/>
    <dgm:cxn modelId="{CAC06481-B737-4EFC-8CBC-EEF582D0A29B}" type="presOf" srcId="{87184FE7-7D18-49E9-81E5-5C4B86F31690}" destId="{88675A17-5102-4CC3-BD47-07517B1FABC1}" srcOrd="0" destOrd="0" presId="urn:microsoft.com/office/officeart/2005/8/layout/chevron1"/>
    <dgm:cxn modelId="{F6919A8C-1DD2-47A8-B97B-FCCF5740B179}" srcId="{87184FE7-7D18-49E9-81E5-5C4B86F31690}" destId="{91D18260-1777-4180-A91B-6A5FBB448EE6}" srcOrd="2" destOrd="0" parTransId="{EA139F6A-8820-4743-8ACC-C046D7429B86}" sibTransId="{74AE9F4F-2470-44E8-9B8E-04F41DBB5CB4}"/>
    <dgm:cxn modelId="{88B71D93-7A4D-441F-AA88-D8B3237B3A26}" srcId="{84AB4BEC-3BD2-4300-B7D8-67846D92298E}" destId="{580E6357-A4FC-40E9-8232-D240C1E06DDE}" srcOrd="2" destOrd="0" parTransId="{3DA1F957-3D28-4963-81FC-01921FDECADD}" sibTransId="{7BE69B35-0B77-4CC8-9805-D435A75BD56B}"/>
    <dgm:cxn modelId="{F7D3729E-E5D4-4E6D-B231-C99A94DBF105}" type="presOf" srcId="{3253A9A2-49EC-497B-B6F1-515824274F8C}" destId="{B9403F3C-48F1-42EF-9332-F930234CF4DC}" srcOrd="0" destOrd="3" presId="urn:microsoft.com/office/officeart/2005/8/layout/chevron1"/>
    <dgm:cxn modelId="{74FE8EA9-8663-4B1F-9289-0184393B54AB}" srcId="{0F428B0D-5619-4A4E-ACF1-4C71635090B7}" destId="{610F92FD-243D-47AB-9CD7-F584BF2B97D0}" srcOrd="1" destOrd="0" parTransId="{30A9CA99-D687-4E71-9390-10A3D4AE83C2}" sibTransId="{3D92F3B4-799C-4D63-A20A-D96BAEB5D489}"/>
    <dgm:cxn modelId="{C99F88AA-94F2-4F86-8A6F-A686D89804AE}" srcId="{0F428B0D-5619-4A4E-ACF1-4C71635090B7}" destId="{87184FE7-7D18-49E9-81E5-5C4B86F31690}" srcOrd="2" destOrd="0" parTransId="{7952542F-73C3-4BD6-831A-D6F04EFA7349}" sibTransId="{10E185DA-32C1-40AB-9211-147B9F49099B}"/>
    <dgm:cxn modelId="{F7B4FAAB-BC0B-4A14-A373-F506C81A189B}" type="presOf" srcId="{01508D6B-B47A-47B6-A87C-3B4273DB67C2}" destId="{5F22847E-C4A9-4F2B-82DF-C59E498EDDA0}" srcOrd="0" destOrd="0" presId="urn:microsoft.com/office/officeart/2005/8/layout/chevron1"/>
    <dgm:cxn modelId="{C0BAA8AE-A4DC-493F-B02F-0FD1F92C98BE}" srcId="{610F92FD-243D-47AB-9CD7-F584BF2B97D0}" destId="{14B7C437-A569-4FC9-9F2D-77992E685EB2}" srcOrd="1" destOrd="0" parTransId="{398B43CC-0D4A-4619-9238-01333FFBF2CF}" sibTransId="{DEDCF979-30D9-4D21-AE56-39562EEBAACA}"/>
    <dgm:cxn modelId="{22B5BEB3-3F56-4CEE-8AE3-3A0988A4C006}" type="presOf" srcId="{580E6357-A4FC-40E9-8232-D240C1E06DDE}" destId="{D8E01159-C34A-46A9-AAA3-80D63FF2709B}" srcOrd="0" destOrd="2" presId="urn:microsoft.com/office/officeart/2005/8/layout/chevron1"/>
    <dgm:cxn modelId="{8B9F77B6-3E15-4AC7-AF74-BBF02F1AD323}" type="presOf" srcId="{C2D3CC69-1E53-44C3-BF3F-64A395CF9423}" destId="{46F5DEE7-9142-4033-A448-52EF6600969B}" srcOrd="0" destOrd="0" presId="urn:microsoft.com/office/officeart/2005/8/layout/chevron1"/>
    <dgm:cxn modelId="{FFC0A0BB-319E-4C54-8ECD-572A69CF6DDF}" srcId="{87184FE7-7D18-49E9-81E5-5C4B86F31690}" destId="{71B6A28D-406E-4C61-8F90-FCE176AAB43F}" srcOrd="1" destOrd="0" parTransId="{10A47649-28D4-499C-B2F2-57709D8272D1}" sibTransId="{E8C9A85E-34C5-487B-9206-8A62381B49C5}"/>
    <dgm:cxn modelId="{C4496ECB-C815-43BD-98BB-4AFF8A64F539}" type="presOf" srcId="{0F428B0D-5619-4A4E-ACF1-4C71635090B7}" destId="{0702DEB2-98FD-4E40-A037-029E7D8BFC4C}" srcOrd="0" destOrd="0" presId="urn:microsoft.com/office/officeart/2005/8/layout/chevron1"/>
    <dgm:cxn modelId="{6595D9DD-5582-4B6F-A376-1719B2697F30}" type="presOf" srcId="{21CEDCCF-E9E1-4511-848C-2B0E2648431F}" destId="{D8E01159-C34A-46A9-AAA3-80D63FF2709B}" srcOrd="0" destOrd="1" presId="urn:microsoft.com/office/officeart/2005/8/layout/chevron1"/>
    <dgm:cxn modelId="{66F839E3-FD7C-4F68-A1E8-511C8C8ADE70}" type="presOf" srcId="{91D18260-1777-4180-A91B-6A5FBB448EE6}" destId="{B9403F3C-48F1-42EF-9332-F930234CF4DC}" srcOrd="0" destOrd="2" presId="urn:microsoft.com/office/officeart/2005/8/layout/chevron1"/>
    <dgm:cxn modelId="{DFD3BDE4-56D0-45C2-BE15-1148B6B3BAC5}" srcId="{84AB4BEC-3BD2-4300-B7D8-67846D92298E}" destId="{21CEDCCF-E9E1-4511-848C-2B0E2648431F}" srcOrd="1" destOrd="0" parTransId="{491D72ED-BF32-4D46-9202-ED813082C972}" sibTransId="{1734CE92-6DFE-4B7B-A972-E70C1821D747}"/>
    <dgm:cxn modelId="{77C877AE-8EFC-4403-8372-4E1F74CC6F08}" type="presParOf" srcId="{0702DEB2-98FD-4E40-A037-029E7D8BFC4C}" destId="{305CB287-AC3E-4055-BDDF-6CBE55BACD77}" srcOrd="0" destOrd="0" presId="urn:microsoft.com/office/officeart/2005/8/layout/chevron1"/>
    <dgm:cxn modelId="{2EBDA608-7CC6-4C4F-BB28-8CBF8772B611}" type="presParOf" srcId="{305CB287-AC3E-4055-BDDF-6CBE55BACD77}" destId="{46F5DEE7-9142-4033-A448-52EF6600969B}" srcOrd="0" destOrd="0" presId="urn:microsoft.com/office/officeart/2005/8/layout/chevron1"/>
    <dgm:cxn modelId="{7E823A1C-0FE0-404D-B374-5EABB7DD1E0C}" type="presParOf" srcId="{305CB287-AC3E-4055-BDDF-6CBE55BACD77}" destId="{B7252DFE-696C-4157-B96E-0238D6B26F5D}" srcOrd="1" destOrd="0" presId="urn:microsoft.com/office/officeart/2005/8/layout/chevron1"/>
    <dgm:cxn modelId="{DAE29162-0300-4690-AFEC-8A734E0D338C}" type="presParOf" srcId="{0702DEB2-98FD-4E40-A037-029E7D8BFC4C}" destId="{795ECDCF-166D-4703-A790-B67E2A164455}" srcOrd="1" destOrd="0" presId="urn:microsoft.com/office/officeart/2005/8/layout/chevron1"/>
    <dgm:cxn modelId="{63B11AA7-95B1-4095-A142-0FB4FD10FF25}" type="presParOf" srcId="{0702DEB2-98FD-4E40-A037-029E7D8BFC4C}" destId="{24A389A2-B71F-4573-9FAC-B3FE5A0809F0}" srcOrd="2" destOrd="0" presId="urn:microsoft.com/office/officeart/2005/8/layout/chevron1"/>
    <dgm:cxn modelId="{2BB73393-2ECB-4C84-80E2-A911620D6B08}" type="presParOf" srcId="{24A389A2-B71F-4573-9FAC-B3FE5A0809F0}" destId="{F0872600-B30D-4F49-963E-DDDEE35C6834}" srcOrd="0" destOrd="0" presId="urn:microsoft.com/office/officeart/2005/8/layout/chevron1"/>
    <dgm:cxn modelId="{F6EF3C1C-4894-4B1E-85A9-6973A57F9DF7}" type="presParOf" srcId="{24A389A2-B71F-4573-9FAC-B3FE5A0809F0}" destId="{5F22847E-C4A9-4F2B-82DF-C59E498EDDA0}" srcOrd="1" destOrd="0" presId="urn:microsoft.com/office/officeart/2005/8/layout/chevron1"/>
    <dgm:cxn modelId="{C8360195-B320-4D08-B749-A1876414193C}" type="presParOf" srcId="{0702DEB2-98FD-4E40-A037-029E7D8BFC4C}" destId="{08F2BD40-F9B9-4E13-AA54-00BEE261B417}" srcOrd="3" destOrd="0" presId="urn:microsoft.com/office/officeart/2005/8/layout/chevron1"/>
    <dgm:cxn modelId="{C37FCC1E-DD21-4E4D-9E47-6A448554424D}" type="presParOf" srcId="{0702DEB2-98FD-4E40-A037-029E7D8BFC4C}" destId="{BE469E2E-5AE2-40AB-8268-BD908AA8B965}" srcOrd="4" destOrd="0" presId="urn:microsoft.com/office/officeart/2005/8/layout/chevron1"/>
    <dgm:cxn modelId="{E43BB6E1-C1AE-4A72-A928-6E5EC9DFD9D3}" type="presParOf" srcId="{BE469E2E-5AE2-40AB-8268-BD908AA8B965}" destId="{88675A17-5102-4CC3-BD47-07517B1FABC1}" srcOrd="0" destOrd="0" presId="urn:microsoft.com/office/officeart/2005/8/layout/chevron1"/>
    <dgm:cxn modelId="{09AB1DB0-E62D-4705-903F-748EE8AE5370}" type="presParOf" srcId="{BE469E2E-5AE2-40AB-8268-BD908AA8B965}" destId="{B9403F3C-48F1-42EF-9332-F930234CF4DC}" srcOrd="1" destOrd="0" presId="urn:microsoft.com/office/officeart/2005/8/layout/chevron1"/>
    <dgm:cxn modelId="{FE6DA34F-9889-4A63-A84C-D5B221A94E58}" type="presParOf" srcId="{0702DEB2-98FD-4E40-A037-029E7D8BFC4C}" destId="{989DFCFB-E74B-444A-9FE1-81568DBB9B46}" srcOrd="5" destOrd="0" presId="urn:microsoft.com/office/officeart/2005/8/layout/chevron1"/>
    <dgm:cxn modelId="{093FFCE6-EBC7-48B5-B098-A6EB07364489}" type="presParOf" srcId="{0702DEB2-98FD-4E40-A037-029E7D8BFC4C}" destId="{436CC262-65F0-4002-BF4C-E0E095ADDD68}" srcOrd="6" destOrd="0" presId="urn:microsoft.com/office/officeart/2005/8/layout/chevron1"/>
    <dgm:cxn modelId="{1E66C339-148A-42A9-92E2-91B4B789D00B}" type="presParOf" srcId="{436CC262-65F0-4002-BF4C-E0E095ADDD68}" destId="{569A815E-0DB1-445C-AD2A-4567C60BE5B3}" srcOrd="0" destOrd="0" presId="urn:microsoft.com/office/officeart/2005/8/layout/chevron1"/>
    <dgm:cxn modelId="{AA1FDE08-0868-4296-9B4C-F4953F4C958B}" type="presParOf" srcId="{436CC262-65F0-4002-BF4C-E0E095ADDD68}" destId="{D8E01159-C34A-46A9-AAA3-80D63FF2709B}"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45EF5F-DE6E-4238-90B7-B23A8757B97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00328478-717A-4F22-855F-E8156CE56D7C}">
      <dgm:prSet phldrT="[Texte]"/>
      <dgm:spPr/>
      <dgm:t>
        <a:bodyPr/>
        <a:lstStyle/>
        <a:p>
          <a:r>
            <a:rPr lang="fr-FR" dirty="0"/>
            <a:t>Donner du sens en créant un lien avec les autres enseignements tels que</a:t>
          </a:r>
        </a:p>
      </dgm:t>
    </dgm:pt>
    <dgm:pt modelId="{4C9BFF81-36E2-465C-BA71-CD1265AE916F}" type="parTrans" cxnId="{70178508-8B2F-47F0-9DC0-D06B1FE97D8D}">
      <dgm:prSet/>
      <dgm:spPr/>
      <dgm:t>
        <a:bodyPr/>
        <a:lstStyle/>
        <a:p>
          <a:endParaRPr lang="fr-FR"/>
        </a:p>
      </dgm:t>
    </dgm:pt>
    <dgm:pt modelId="{138E660C-83AB-42EA-8430-5F0DBFB146EC}" type="sibTrans" cxnId="{70178508-8B2F-47F0-9DC0-D06B1FE97D8D}">
      <dgm:prSet/>
      <dgm:spPr/>
      <dgm:t>
        <a:bodyPr/>
        <a:lstStyle/>
        <a:p>
          <a:endParaRPr lang="fr-FR"/>
        </a:p>
      </dgm:t>
    </dgm:pt>
    <dgm:pt modelId="{6C2B2A25-A0E3-4167-9DB8-951A313DA0BB}">
      <dgm:prSet phldrT="[Texte]"/>
      <dgm:spPr/>
      <dgm:t>
        <a:bodyPr/>
        <a:lstStyle/>
        <a:p>
          <a:r>
            <a:rPr lang="fr-FR" dirty="0"/>
            <a:t>Varier les supports pédagogiques</a:t>
          </a:r>
        </a:p>
      </dgm:t>
    </dgm:pt>
    <dgm:pt modelId="{01645705-2AAD-43AD-927E-99F404CC9D16}" type="parTrans" cxnId="{96B5E5F7-8202-41B9-B299-D486FFD38E4B}">
      <dgm:prSet/>
      <dgm:spPr/>
      <dgm:t>
        <a:bodyPr/>
        <a:lstStyle/>
        <a:p>
          <a:endParaRPr lang="fr-FR"/>
        </a:p>
      </dgm:t>
    </dgm:pt>
    <dgm:pt modelId="{CF9D5865-481D-4DC9-B7C7-D410510D1B2E}" type="sibTrans" cxnId="{96B5E5F7-8202-41B9-B299-D486FFD38E4B}">
      <dgm:prSet/>
      <dgm:spPr/>
      <dgm:t>
        <a:bodyPr/>
        <a:lstStyle/>
        <a:p>
          <a:endParaRPr lang="fr-FR"/>
        </a:p>
      </dgm:t>
    </dgm:pt>
    <dgm:pt modelId="{BC6A08E0-3080-48F8-93B7-2A16D75CBA1B}">
      <dgm:prSet phldrT="[Texte]"/>
      <dgm:spPr/>
      <dgm:t>
        <a:bodyPr/>
        <a:lstStyle/>
        <a:p>
          <a:r>
            <a:rPr lang="fr-FR" dirty="0"/>
            <a:t>L’économie/droit (ex : flux réels, flux financiers, la consommation)</a:t>
          </a:r>
        </a:p>
      </dgm:t>
    </dgm:pt>
    <dgm:pt modelId="{DF25961F-CE2A-4477-9586-56F7A9B63400}" type="parTrans" cxnId="{FA4B4157-5006-4A62-95D8-B4B92200C287}">
      <dgm:prSet/>
      <dgm:spPr/>
      <dgm:t>
        <a:bodyPr/>
        <a:lstStyle/>
        <a:p>
          <a:endParaRPr lang="fr-FR"/>
        </a:p>
      </dgm:t>
    </dgm:pt>
    <dgm:pt modelId="{BB14DFDE-946C-4E06-8FCB-F649F8DA6CD7}" type="sibTrans" cxnId="{FA4B4157-5006-4A62-95D8-B4B92200C287}">
      <dgm:prSet/>
      <dgm:spPr/>
      <dgm:t>
        <a:bodyPr/>
        <a:lstStyle/>
        <a:p>
          <a:endParaRPr lang="fr-FR"/>
        </a:p>
      </dgm:t>
    </dgm:pt>
    <dgm:pt modelId="{33B9636A-542D-4177-BD5A-EDC7A8C8A5AC}">
      <dgm:prSet phldrT="[Texte]"/>
      <dgm:spPr/>
      <dgm:t>
        <a:bodyPr/>
        <a:lstStyle/>
        <a:p>
          <a:r>
            <a:rPr lang="fr-FR" dirty="0"/>
            <a:t>La </a:t>
          </a:r>
          <a:r>
            <a:rPr lang="fr-FR" dirty="0" err="1"/>
            <a:t>co</a:t>
          </a:r>
          <a:r>
            <a:rPr lang="fr-FR" dirty="0"/>
            <a:t>-intervention (ex : histoire de la comptabilité, mathématiques appliquées)</a:t>
          </a:r>
        </a:p>
      </dgm:t>
    </dgm:pt>
    <dgm:pt modelId="{DCB7E936-DDB4-402F-B2CF-1D6111BF66A5}" type="parTrans" cxnId="{FDCF623C-CD7E-428A-BF8A-6E7692159556}">
      <dgm:prSet/>
      <dgm:spPr/>
      <dgm:t>
        <a:bodyPr/>
        <a:lstStyle/>
        <a:p>
          <a:endParaRPr lang="fr-FR"/>
        </a:p>
      </dgm:t>
    </dgm:pt>
    <dgm:pt modelId="{CEE86782-BAD0-41DE-BD51-D3A8BAD3E506}" type="sibTrans" cxnId="{FDCF623C-CD7E-428A-BF8A-6E7692159556}">
      <dgm:prSet/>
      <dgm:spPr/>
      <dgm:t>
        <a:bodyPr/>
        <a:lstStyle/>
        <a:p>
          <a:endParaRPr lang="fr-FR"/>
        </a:p>
      </dgm:t>
    </dgm:pt>
    <dgm:pt modelId="{DE2752CF-7167-4769-9C0B-F4DDDBB41BF4}">
      <dgm:prSet/>
      <dgm:spPr/>
      <dgm:t>
        <a:bodyPr/>
        <a:lstStyle/>
        <a:p>
          <a:r>
            <a:rPr lang="fr-FR"/>
            <a:t>Plateforme proposant un panel d’outils de gestion</a:t>
          </a:r>
          <a:endParaRPr lang="fr-FR" dirty="0"/>
        </a:p>
      </dgm:t>
    </dgm:pt>
    <dgm:pt modelId="{BC3FDF83-ED76-4BA7-89E7-F261423BB4EE}" type="parTrans" cxnId="{DFCA494E-28B5-4AFC-A242-14A7FED4E834}">
      <dgm:prSet/>
      <dgm:spPr/>
      <dgm:t>
        <a:bodyPr/>
        <a:lstStyle/>
        <a:p>
          <a:endParaRPr lang="fr-FR"/>
        </a:p>
      </dgm:t>
    </dgm:pt>
    <dgm:pt modelId="{BA4766E1-2354-44DB-A107-592C911850A0}" type="sibTrans" cxnId="{DFCA494E-28B5-4AFC-A242-14A7FED4E834}">
      <dgm:prSet/>
      <dgm:spPr/>
      <dgm:t>
        <a:bodyPr/>
        <a:lstStyle/>
        <a:p>
          <a:endParaRPr lang="fr-FR"/>
        </a:p>
      </dgm:t>
    </dgm:pt>
    <dgm:pt modelId="{B844CB3D-376F-4DD7-9048-66EA06E92A47}">
      <dgm:prSet/>
      <dgm:spPr/>
      <dgm:t>
        <a:bodyPr/>
        <a:lstStyle/>
        <a:p>
          <a:r>
            <a:rPr lang="fr-FR" dirty="0"/>
            <a:t>Scénarii pédagogiques</a:t>
          </a:r>
        </a:p>
      </dgm:t>
    </dgm:pt>
    <dgm:pt modelId="{2BF445C9-E546-4EB9-A0C8-43B05A7C980D}" type="parTrans" cxnId="{E0E7CA78-6558-48BD-9B5E-92E481BC702D}">
      <dgm:prSet/>
      <dgm:spPr/>
      <dgm:t>
        <a:bodyPr/>
        <a:lstStyle/>
        <a:p>
          <a:endParaRPr lang="fr-FR"/>
        </a:p>
      </dgm:t>
    </dgm:pt>
    <dgm:pt modelId="{18568821-2B3A-48C1-9C57-15A93DB87D39}" type="sibTrans" cxnId="{E0E7CA78-6558-48BD-9B5E-92E481BC702D}">
      <dgm:prSet/>
      <dgm:spPr/>
      <dgm:t>
        <a:bodyPr/>
        <a:lstStyle/>
        <a:p>
          <a:endParaRPr lang="fr-FR"/>
        </a:p>
      </dgm:t>
    </dgm:pt>
    <dgm:pt modelId="{27EC62E2-7B49-4024-9AD4-97B167116CC4}">
      <dgm:prSet/>
      <dgm:spPr/>
      <dgm:t>
        <a:bodyPr/>
        <a:lstStyle/>
        <a:p>
          <a:r>
            <a:rPr lang="fr-FR" dirty="0"/>
            <a:t>Entreprises virtuelles</a:t>
          </a:r>
        </a:p>
      </dgm:t>
    </dgm:pt>
    <dgm:pt modelId="{48532F1C-5096-4CC2-9E27-75CF9CDE07C3}" type="parTrans" cxnId="{05CD4E88-A182-4AFB-B73D-33BD972D4D80}">
      <dgm:prSet/>
      <dgm:spPr/>
      <dgm:t>
        <a:bodyPr/>
        <a:lstStyle/>
        <a:p>
          <a:endParaRPr lang="fr-FR"/>
        </a:p>
      </dgm:t>
    </dgm:pt>
    <dgm:pt modelId="{9DA30B63-64E0-45D4-89D4-D96A083AB90F}" type="sibTrans" cxnId="{05CD4E88-A182-4AFB-B73D-33BD972D4D80}">
      <dgm:prSet/>
      <dgm:spPr/>
      <dgm:t>
        <a:bodyPr/>
        <a:lstStyle/>
        <a:p>
          <a:endParaRPr lang="fr-FR"/>
        </a:p>
      </dgm:t>
    </dgm:pt>
    <dgm:pt modelId="{7846E365-9581-4B9D-B3FF-75331DC40B31}">
      <dgm:prSet/>
      <dgm:spPr/>
      <dgm:t>
        <a:bodyPr/>
        <a:lstStyle/>
        <a:p>
          <a:r>
            <a:rPr lang="fr-FR"/>
            <a:t>Jeux sérieux en ligne</a:t>
          </a:r>
          <a:endParaRPr lang="fr-FR" dirty="0"/>
        </a:p>
      </dgm:t>
    </dgm:pt>
    <dgm:pt modelId="{791093F1-7786-4E22-BCCC-979BDD87DC31}" type="parTrans" cxnId="{A06ED6A2-ADCB-4A07-9A71-5A7F0E497CF4}">
      <dgm:prSet/>
      <dgm:spPr/>
      <dgm:t>
        <a:bodyPr/>
        <a:lstStyle/>
        <a:p>
          <a:endParaRPr lang="fr-FR"/>
        </a:p>
      </dgm:t>
    </dgm:pt>
    <dgm:pt modelId="{6727BC00-B69B-49DB-AB7E-B6653296994C}" type="sibTrans" cxnId="{A06ED6A2-ADCB-4A07-9A71-5A7F0E497CF4}">
      <dgm:prSet/>
      <dgm:spPr/>
      <dgm:t>
        <a:bodyPr/>
        <a:lstStyle/>
        <a:p>
          <a:endParaRPr lang="fr-FR"/>
        </a:p>
      </dgm:t>
    </dgm:pt>
    <dgm:pt modelId="{E6887C83-0CA5-4ACA-9371-25AFF3F104DC}">
      <dgm:prSet/>
      <dgm:spPr/>
      <dgm:t>
        <a:bodyPr/>
        <a:lstStyle/>
        <a:p>
          <a:r>
            <a:rPr lang="fr-FR" dirty="0"/>
            <a:t>Jeux de plateau</a:t>
          </a:r>
        </a:p>
      </dgm:t>
    </dgm:pt>
    <dgm:pt modelId="{0DF82DF6-7EB1-4F89-8779-7EDFE8205B2D}" type="parTrans" cxnId="{A653CA45-433F-4D7B-9EB8-0CCCEC152784}">
      <dgm:prSet/>
      <dgm:spPr/>
      <dgm:t>
        <a:bodyPr/>
        <a:lstStyle/>
        <a:p>
          <a:endParaRPr lang="fr-FR"/>
        </a:p>
      </dgm:t>
    </dgm:pt>
    <dgm:pt modelId="{0CC3C783-F732-4E08-A43C-57E3E5BB6035}" type="sibTrans" cxnId="{A653CA45-433F-4D7B-9EB8-0CCCEC152784}">
      <dgm:prSet/>
      <dgm:spPr/>
      <dgm:t>
        <a:bodyPr/>
        <a:lstStyle/>
        <a:p>
          <a:endParaRPr lang="fr-FR"/>
        </a:p>
      </dgm:t>
    </dgm:pt>
    <dgm:pt modelId="{B6A87F2F-2137-4FD9-9D99-0ABCF0C962AE}">
      <dgm:prSet/>
      <dgm:spPr/>
      <dgm:t>
        <a:bodyPr/>
        <a:lstStyle/>
        <a:p>
          <a:r>
            <a:rPr lang="fr-FR" dirty="0"/>
            <a:t>Créer des partenariats ou de simples interventions d'acteurs économiques</a:t>
          </a:r>
        </a:p>
      </dgm:t>
    </dgm:pt>
    <dgm:pt modelId="{53FAC16F-C486-4F39-96A5-15C6F9EBE4A0}" type="parTrans" cxnId="{6D48580D-19A2-40A5-B7F0-6F64A357B9D1}">
      <dgm:prSet/>
      <dgm:spPr/>
      <dgm:t>
        <a:bodyPr/>
        <a:lstStyle/>
        <a:p>
          <a:endParaRPr lang="fr-FR"/>
        </a:p>
      </dgm:t>
    </dgm:pt>
    <dgm:pt modelId="{A6F26BA6-35CB-4CDA-81B8-51AFFA3FE821}" type="sibTrans" cxnId="{6D48580D-19A2-40A5-B7F0-6F64A357B9D1}">
      <dgm:prSet/>
      <dgm:spPr/>
      <dgm:t>
        <a:bodyPr/>
        <a:lstStyle/>
        <a:p>
          <a:endParaRPr lang="fr-FR"/>
        </a:p>
      </dgm:t>
    </dgm:pt>
    <dgm:pt modelId="{DA3570DF-458B-409D-8C1F-79E051E87D33}">
      <dgm:prSet/>
      <dgm:spPr/>
      <dgm:t>
        <a:bodyPr/>
        <a:lstStyle/>
        <a:p>
          <a:r>
            <a:rPr lang="fr-FR" dirty="0"/>
            <a:t>En début de parcours pour donner une vision globale de la gestion d’une organisation</a:t>
          </a:r>
        </a:p>
      </dgm:t>
    </dgm:pt>
    <dgm:pt modelId="{23265F4B-5A19-4B8D-9B4C-E52600273F80}" type="parTrans" cxnId="{6DA2D63D-A301-4212-90B3-1F93EFB57D81}">
      <dgm:prSet/>
      <dgm:spPr/>
      <dgm:t>
        <a:bodyPr/>
        <a:lstStyle/>
        <a:p>
          <a:endParaRPr lang="fr-FR"/>
        </a:p>
      </dgm:t>
    </dgm:pt>
    <dgm:pt modelId="{FFA62585-7FD4-4C45-8AB9-ED5279035352}" type="sibTrans" cxnId="{6DA2D63D-A301-4212-90B3-1F93EFB57D81}">
      <dgm:prSet/>
      <dgm:spPr/>
      <dgm:t>
        <a:bodyPr/>
        <a:lstStyle/>
        <a:p>
          <a:endParaRPr lang="fr-FR"/>
        </a:p>
      </dgm:t>
    </dgm:pt>
    <dgm:pt modelId="{DB8CE768-472F-4074-9099-8BCFD8A3427C}">
      <dgm:prSet/>
      <dgm:spPr/>
      <dgm:t>
        <a:bodyPr/>
        <a:lstStyle/>
        <a:p>
          <a:r>
            <a:rPr lang="fr-FR" dirty="0"/>
            <a:t>Aux passages clés de certaines notions comptables</a:t>
          </a:r>
        </a:p>
      </dgm:t>
    </dgm:pt>
    <dgm:pt modelId="{4D9EE87C-BDF8-48CA-BC9E-1C68C177FD82}" type="parTrans" cxnId="{1F07936C-9A7E-4E49-A70B-13BDFD599F15}">
      <dgm:prSet/>
      <dgm:spPr/>
      <dgm:t>
        <a:bodyPr/>
        <a:lstStyle/>
        <a:p>
          <a:endParaRPr lang="fr-FR"/>
        </a:p>
      </dgm:t>
    </dgm:pt>
    <dgm:pt modelId="{D91569D4-67FE-4833-A304-0710CAEC1FD5}" type="sibTrans" cxnId="{1F07936C-9A7E-4E49-A70B-13BDFD599F15}">
      <dgm:prSet/>
      <dgm:spPr/>
      <dgm:t>
        <a:bodyPr/>
        <a:lstStyle/>
        <a:p>
          <a:endParaRPr lang="fr-FR"/>
        </a:p>
      </dgm:t>
    </dgm:pt>
    <dgm:pt modelId="{626D009F-3B93-4D3C-95D3-AA9B08BE2F03}">
      <dgm:prSet/>
      <dgm:spPr/>
      <dgm:t>
        <a:bodyPr/>
        <a:lstStyle/>
        <a:p>
          <a:r>
            <a:rPr lang="fr-FR" dirty="0"/>
            <a:t>Visiter ou accueillir des partenaires</a:t>
          </a:r>
        </a:p>
      </dgm:t>
    </dgm:pt>
    <dgm:pt modelId="{8BE1DA0D-EFC7-46B8-9669-CB8B92BFDA2A}" type="parTrans" cxnId="{CE15879D-E515-4BF5-9685-0289CE6B28A5}">
      <dgm:prSet/>
      <dgm:spPr/>
      <dgm:t>
        <a:bodyPr/>
        <a:lstStyle/>
        <a:p>
          <a:endParaRPr lang="fr-FR"/>
        </a:p>
      </dgm:t>
    </dgm:pt>
    <dgm:pt modelId="{D5F057EC-5A07-40BB-8286-F6DA4A3F66D0}" type="sibTrans" cxnId="{CE15879D-E515-4BF5-9685-0289CE6B28A5}">
      <dgm:prSet/>
      <dgm:spPr/>
      <dgm:t>
        <a:bodyPr/>
        <a:lstStyle/>
        <a:p>
          <a:endParaRPr lang="fr-FR"/>
        </a:p>
      </dgm:t>
    </dgm:pt>
    <dgm:pt modelId="{C690D267-7555-4113-9E72-0DEF12680E2D}">
      <dgm:prSet/>
      <dgm:spPr/>
      <dgm:t>
        <a:bodyPr/>
        <a:lstStyle/>
        <a:p>
          <a:r>
            <a:rPr lang="fr-FR" dirty="0"/>
            <a:t>Intervenant en  éducation financière</a:t>
          </a:r>
        </a:p>
      </dgm:t>
    </dgm:pt>
    <dgm:pt modelId="{3886C670-0E66-49E9-9A42-33C952D3F076}" type="parTrans" cxnId="{C76C30CA-2D68-4E7E-9646-EC217AE28AD0}">
      <dgm:prSet/>
      <dgm:spPr/>
      <dgm:t>
        <a:bodyPr/>
        <a:lstStyle/>
        <a:p>
          <a:endParaRPr lang="fr-FR"/>
        </a:p>
      </dgm:t>
    </dgm:pt>
    <dgm:pt modelId="{BDB2BB9C-FF66-4095-AE8D-B89E632B390A}" type="sibTrans" cxnId="{C76C30CA-2D68-4E7E-9646-EC217AE28AD0}">
      <dgm:prSet/>
      <dgm:spPr/>
      <dgm:t>
        <a:bodyPr/>
        <a:lstStyle/>
        <a:p>
          <a:endParaRPr lang="fr-FR"/>
        </a:p>
      </dgm:t>
    </dgm:pt>
    <dgm:pt modelId="{606FDC72-F6D1-4D32-ABF2-FD7401C20162}">
      <dgm:prSet/>
      <dgm:spPr/>
      <dgm:t>
        <a:bodyPr/>
        <a:lstStyle/>
        <a:p>
          <a:r>
            <a:rPr lang="fr-FR" dirty="0"/>
            <a:t>Conseiller bancaire, gestionnaires de patrimoine</a:t>
          </a:r>
        </a:p>
      </dgm:t>
    </dgm:pt>
    <dgm:pt modelId="{8AB3DADB-FCDF-451B-9056-4484298B2728}" type="parTrans" cxnId="{1D4840D0-DDE1-4E13-8541-D6F3131065AB}">
      <dgm:prSet/>
      <dgm:spPr/>
      <dgm:t>
        <a:bodyPr/>
        <a:lstStyle/>
        <a:p>
          <a:endParaRPr lang="fr-FR"/>
        </a:p>
      </dgm:t>
    </dgm:pt>
    <dgm:pt modelId="{193A578C-744D-43A7-AB04-F2EB85D905B3}" type="sibTrans" cxnId="{1D4840D0-DDE1-4E13-8541-D6F3131065AB}">
      <dgm:prSet/>
      <dgm:spPr/>
      <dgm:t>
        <a:bodyPr/>
        <a:lstStyle/>
        <a:p>
          <a:endParaRPr lang="fr-FR"/>
        </a:p>
      </dgm:t>
    </dgm:pt>
    <dgm:pt modelId="{1F00D9C6-B00F-4466-85F4-7C3097F9AE26}">
      <dgm:prSet/>
      <dgm:spPr/>
      <dgm:t>
        <a:bodyPr/>
        <a:lstStyle/>
        <a:p>
          <a:r>
            <a:rPr lang="fr-FR"/>
            <a:t>Responsable de Système d’Information</a:t>
          </a:r>
          <a:endParaRPr lang="fr-FR" dirty="0"/>
        </a:p>
      </dgm:t>
    </dgm:pt>
    <dgm:pt modelId="{B2A05298-9B94-4228-B3A1-99563423297D}" type="parTrans" cxnId="{B8F025A8-D7C1-4B6D-8B2E-53B0C286A9D9}">
      <dgm:prSet/>
      <dgm:spPr/>
      <dgm:t>
        <a:bodyPr/>
        <a:lstStyle/>
        <a:p>
          <a:endParaRPr lang="fr-FR"/>
        </a:p>
      </dgm:t>
    </dgm:pt>
    <dgm:pt modelId="{B2B532AC-21F6-414C-8446-220B5E50FD09}" type="sibTrans" cxnId="{B8F025A8-D7C1-4B6D-8B2E-53B0C286A9D9}">
      <dgm:prSet/>
      <dgm:spPr/>
      <dgm:t>
        <a:bodyPr/>
        <a:lstStyle/>
        <a:p>
          <a:endParaRPr lang="fr-FR"/>
        </a:p>
      </dgm:t>
    </dgm:pt>
    <dgm:pt modelId="{3BB3E364-864B-4BB2-BAA2-406463AEE371}">
      <dgm:prSet/>
      <dgm:spPr/>
      <dgm:t>
        <a:bodyPr/>
        <a:lstStyle/>
        <a:p>
          <a:r>
            <a:rPr lang="fr-FR" dirty="0"/>
            <a:t>Être acteur</a:t>
          </a:r>
        </a:p>
      </dgm:t>
    </dgm:pt>
    <dgm:pt modelId="{E846D663-B457-404D-ABE7-EC9C56DBFB6C}" type="parTrans" cxnId="{3EAD064F-6264-41DD-8AE0-47FA813F00F9}">
      <dgm:prSet/>
      <dgm:spPr/>
      <dgm:t>
        <a:bodyPr/>
        <a:lstStyle/>
        <a:p>
          <a:endParaRPr lang="fr-FR"/>
        </a:p>
      </dgm:t>
    </dgm:pt>
    <dgm:pt modelId="{A558884D-1560-475A-8F7F-DAFF3DB1FB67}" type="sibTrans" cxnId="{3EAD064F-6264-41DD-8AE0-47FA813F00F9}">
      <dgm:prSet/>
      <dgm:spPr/>
      <dgm:t>
        <a:bodyPr/>
        <a:lstStyle/>
        <a:p>
          <a:endParaRPr lang="fr-FR"/>
        </a:p>
      </dgm:t>
    </dgm:pt>
    <dgm:pt modelId="{E8E02DD3-20FA-4F0E-8AD6-E7C8707DF290}">
      <dgm:prSet/>
      <dgm:spPr/>
      <dgm:t>
        <a:bodyPr/>
        <a:lstStyle/>
        <a:p>
          <a:r>
            <a:rPr lang="fr-FR"/>
            <a:t>Accompagner un projet ou un événement d’une mairie de quartier, une école primaire ou une association locale</a:t>
          </a:r>
          <a:endParaRPr lang="fr-FR" dirty="0"/>
        </a:p>
      </dgm:t>
    </dgm:pt>
    <dgm:pt modelId="{C009CBD2-2810-4638-8F98-34FC7741EC0F}" type="parTrans" cxnId="{D7D101A1-5273-473E-95A1-3BCC56EE1164}">
      <dgm:prSet/>
      <dgm:spPr/>
      <dgm:t>
        <a:bodyPr/>
        <a:lstStyle/>
        <a:p>
          <a:endParaRPr lang="fr-FR"/>
        </a:p>
      </dgm:t>
    </dgm:pt>
    <dgm:pt modelId="{72897A46-5909-49F6-815E-864C8B3C3B2F}" type="sibTrans" cxnId="{D7D101A1-5273-473E-95A1-3BCC56EE1164}">
      <dgm:prSet/>
      <dgm:spPr/>
      <dgm:t>
        <a:bodyPr/>
        <a:lstStyle/>
        <a:p>
          <a:endParaRPr lang="fr-FR"/>
        </a:p>
      </dgm:t>
    </dgm:pt>
    <dgm:pt modelId="{884FD53D-165E-4A1D-B743-CFFB4418638E}">
      <dgm:prSet/>
      <dgm:spPr/>
      <dgm:t>
        <a:bodyPr/>
        <a:lstStyle/>
        <a:p>
          <a:r>
            <a:rPr lang="fr-FR" dirty="0"/>
            <a:t>Participer aux tâches administratives et de gestion de l’établissement scolaire</a:t>
          </a:r>
        </a:p>
      </dgm:t>
    </dgm:pt>
    <dgm:pt modelId="{FFDBDC3D-45FE-4E75-BAB6-19324BC0C11F}" type="parTrans" cxnId="{122DD067-0CE9-4C5F-8A47-2709FE4465F4}">
      <dgm:prSet/>
      <dgm:spPr/>
      <dgm:t>
        <a:bodyPr/>
        <a:lstStyle/>
        <a:p>
          <a:endParaRPr lang="fr-FR"/>
        </a:p>
      </dgm:t>
    </dgm:pt>
    <dgm:pt modelId="{DC1C0DD3-EBA4-4389-AB75-1808EEEABB96}" type="sibTrans" cxnId="{122DD067-0CE9-4C5F-8A47-2709FE4465F4}">
      <dgm:prSet/>
      <dgm:spPr/>
      <dgm:t>
        <a:bodyPr/>
        <a:lstStyle/>
        <a:p>
          <a:endParaRPr lang="fr-FR"/>
        </a:p>
      </dgm:t>
    </dgm:pt>
    <dgm:pt modelId="{0408E2F0-515A-48E4-B144-995C08EAA393}">
      <dgm:prSet/>
      <dgm:spPr/>
      <dgm:t>
        <a:bodyPr/>
        <a:lstStyle/>
        <a:p>
          <a:r>
            <a:rPr lang="fr-FR"/>
            <a:t>Expert-comptable, comptable</a:t>
          </a:r>
          <a:endParaRPr lang="fr-FR" dirty="0"/>
        </a:p>
      </dgm:t>
    </dgm:pt>
    <dgm:pt modelId="{97AB19A8-1FC1-498E-8386-2B7080218401}" type="parTrans" cxnId="{4247484C-E71A-4063-B731-08C58AF5901D}">
      <dgm:prSet/>
      <dgm:spPr/>
      <dgm:t>
        <a:bodyPr/>
        <a:lstStyle/>
        <a:p>
          <a:endParaRPr lang="fr-FR"/>
        </a:p>
      </dgm:t>
    </dgm:pt>
    <dgm:pt modelId="{D3412A40-2992-47F7-B3FE-712DFC414A82}" type="sibTrans" cxnId="{4247484C-E71A-4063-B731-08C58AF5901D}">
      <dgm:prSet/>
      <dgm:spPr/>
      <dgm:t>
        <a:bodyPr/>
        <a:lstStyle/>
        <a:p>
          <a:endParaRPr lang="fr-FR"/>
        </a:p>
      </dgm:t>
    </dgm:pt>
    <dgm:pt modelId="{697B57CF-9550-4E6B-9F70-BEAABB4CA329}">
      <dgm:prSet/>
      <dgm:spPr/>
      <dgm:t>
        <a:bodyPr/>
        <a:lstStyle/>
        <a:p>
          <a:r>
            <a:rPr lang="fr-FR"/>
            <a:t>Service financier d’une entreprise ou d’une administration</a:t>
          </a:r>
          <a:endParaRPr lang="fr-FR" dirty="0"/>
        </a:p>
      </dgm:t>
    </dgm:pt>
    <dgm:pt modelId="{FBC1F76C-FCA8-490E-A108-F0A4A6441681}" type="parTrans" cxnId="{8ECB4D57-8BEB-4921-B243-25D7EEEEB884}">
      <dgm:prSet/>
      <dgm:spPr/>
      <dgm:t>
        <a:bodyPr/>
        <a:lstStyle/>
        <a:p>
          <a:endParaRPr lang="fr-FR"/>
        </a:p>
      </dgm:t>
    </dgm:pt>
    <dgm:pt modelId="{9B0A11B2-E347-4569-8BE2-BAC032EA1447}" type="sibTrans" cxnId="{8ECB4D57-8BEB-4921-B243-25D7EEEEB884}">
      <dgm:prSet/>
      <dgm:spPr/>
      <dgm:t>
        <a:bodyPr/>
        <a:lstStyle/>
        <a:p>
          <a:endParaRPr lang="fr-FR"/>
        </a:p>
      </dgm:t>
    </dgm:pt>
    <dgm:pt modelId="{B9728571-5EB8-4001-88BC-9C1DC418720A}">
      <dgm:prSet/>
      <dgm:spPr/>
      <dgm:t>
        <a:bodyPr/>
        <a:lstStyle/>
        <a:p>
          <a:r>
            <a:rPr lang="fr-FR"/>
            <a:t>Tenir les comptes de la Maison des Lycéens (MDL) ou de l’association sportive du lycée</a:t>
          </a:r>
          <a:endParaRPr lang="fr-FR" dirty="0"/>
        </a:p>
      </dgm:t>
    </dgm:pt>
    <dgm:pt modelId="{5F862429-2843-41C9-A736-F5AEBB976328}" type="parTrans" cxnId="{203A5A02-34A9-43CD-91D9-DAFA8A09B617}">
      <dgm:prSet/>
      <dgm:spPr/>
      <dgm:t>
        <a:bodyPr/>
        <a:lstStyle/>
        <a:p>
          <a:endParaRPr lang="fr-FR"/>
        </a:p>
      </dgm:t>
    </dgm:pt>
    <dgm:pt modelId="{157B517D-6EF8-45A4-A3B7-342933D45E63}" type="sibTrans" cxnId="{203A5A02-34A9-43CD-91D9-DAFA8A09B617}">
      <dgm:prSet/>
      <dgm:spPr/>
      <dgm:t>
        <a:bodyPr/>
        <a:lstStyle/>
        <a:p>
          <a:endParaRPr lang="fr-FR"/>
        </a:p>
      </dgm:t>
    </dgm:pt>
    <dgm:pt modelId="{8ED2CE02-ECE4-42AB-83F8-5EE7294AA88A}" type="pres">
      <dgm:prSet presAssocID="{0F45EF5F-DE6E-4238-90B7-B23A8757B973}" presName="Name0" presStyleCnt="0">
        <dgm:presLayoutVars>
          <dgm:dir/>
          <dgm:resizeHandles val="exact"/>
        </dgm:presLayoutVars>
      </dgm:prSet>
      <dgm:spPr/>
    </dgm:pt>
    <dgm:pt modelId="{E2335358-81C3-4270-8C09-045302552FAA}" type="pres">
      <dgm:prSet presAssocID="{00328478-717A-4F22-855F-E8156CE56D7C}" presName="composite" presStyleCnt="0"/>
      <dgm:spPr/>
    </dgm:pt>
    <dgm:pt modelId="{6084E699-DEDC-4C07-8597-58F6E0C7C4A7}" type="pres">
      <dgm:prSet presAssocID="{00328478-717A-4F22-855F-E8156CE56D7C}" presName="rect1" presStyleLbl="trAlignAcc1" presStyleIdx="0" presStyleCnt="5">
        <dgm:presLayoutVars>
          <dgm:bulletEnabled val="1"/>
        </dgm:presLayoutVars>
      </dgm:prSet>
      <dgm:spPr/>
    </dgm:pt>
    <dgm:pt modelId="{C23C2BE4-61D2-498D-A7B6-E4ACB4FC2EE4}" type="pres">
      <dgm:prSet presAssocID="{00328478-717A-4F22-855F-E8156CE56D7C}"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A53AA739-1C09-4D06-A4A8-393D7A6AA88D}" type="pres">
      <dgm:prSet presAssocID="{138E660C-83AB-42EA-8430-5F0DBFB146EC}" presName="sibTrans" presStyleCnt="0"/>
      <dgm:spPr/>
    </dgm:pt>
    <dgm:pt modelId="{0B1F7A10-5F84-4D69-BC48-0C6E611D64C1}" type="pres">
      <dgm:prSet presAssocID="{6C2B2A25-A0E3-4167-9DB8-951A313DA0BB}" presName="composite" presStyleCnt="0"/>
      <dgm:spPr/>
    </dgm:pt>
    <dgm:pt modelId="{6B465BA4-2CAC-4337-8F9F-7E789F300B5B}" type="pres">
      <dgm:prSet presAssocID="{6C2B2A25-A0E3-4167-9DB8-951A313DA0BB}" presName="rect1" presStyleLbl="trAlignAcc1" presStyleIdx="1" presStyleCnt="5">
        <dgm:presLayoutVars>
          <dgm:bulletEnabled val="1"/>
        </dgm:presLayoutVars>
      </dgm:prSet>
      <dgm:spPr/>
    </dgm:pt>
    <dgm:pt modelId="{F2CC7D81-BC2D-42AD-8528-0BCD620E6E96}" type="pres">
      <dgm:prSet presAssocID="{6C2B2A25-A0E3-4167-9DB8-951A313DA0BB}"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CCF079DF-6048-4838-8467-A5762743A09B}" type="pres">
      <dgm:prSet presAssocID="{CF9D5865-481D-4DC9-B7C7-D410510D1B2E}" presName="sibTrans" presStyleCnt="0"/>
      <dgm:spPr/>
    </dgm:pt>
    <dgm:pt modelId="{2A1416C3-F34F-486F-9E43-633F6BFE063C}" type="pres">
      <dgm:prSet presAssocID="{B6A87F2F-2137-4FD9-9D99-0ABCF0C962AE}" presName="composite" presStyleCnt="0"/>
      <dgm:spPr/>
    </dgm:pt>
    <dgm:pt modelId="{1BF25C2D-36E3-48FA-82AA-ECB712FB6D19}" type="pres">
      <dgm:prSet presAssocID="{B6A87F2F-2137-4FD9-9D99-0ABCF0C962AE}" presName="rect1" presStyleLbl="trAlignAcc1" presStyleIdx="2" presStyleCnt="5">
        <dgm:presLayoutVars>
          <dgm:bulletEnabled val="1"/>
        </dgm:presLayoutVars>
      </dgm:prSet>
      <dgm:spPr/>
    </dgm:pt>
    <dgm:pt modelId="{50EB7FA2-5548-417E-AF00-637010906608}" type="pres">
      <dgm:prSet presAssocID="{B6A87F2F-2137-4FD9-9D99-0ABCF0C962AE}" presName="rect2" presStyleLbl="fgImgPlace1" presStyleIdx="2" presStyleCnt="5" custLinFactX="100000" custLinFactY="31948" custLinFactNeighborX="16474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pt>
    <dgm:pt modelId="{4D7D1609-5545-4978-8582-CA8FE5CF3FAC}" type="pres">
      <dgm:prSet presAssocID="{A6F26BA6-35CB-4CDA-81B8-51AFFA3FE821}" presName="sibTrans" presStyleCnt="0"/>
      <dgm:spPr/>
    </dgm:pt>
    <dgm:pt modelId="{C8E0893B-A6C1-4866-9531-102BC303BBA5}" type="pres">
      <dgm:prSet presAssocID="{626D009F-3B93-4D3C-95D3-AA9B08BE2F03}" presName="composite" presStyleCnt="0"/>
      <dgm:spPr/>
    </dgm:pt>
    <dgm:pt modelId="{E432CFA5-1487-4370-BF40-FC4FAAE070BC}" type="pres">
      <dgm:prSet presAssocID="{626D009F-3B93-4D3C-95D3-AA9B08BE2F03}" presName="rect1" presStyleLbl="trAlignAcc1" presStyleIdx="3" presStyleCnt="5">
        <dgm:presLayoutVars>
          <dgm:bulletEnabled val="1"/>
        </dgm:presLayoutVars>
      </dgm:prSet>
      <dgm:spPr/>
    </dgm:pt>
    <dgm:pt modelId="{9EBFD3B7-50B5-4E7C-B42A-FBEC87FA3091}" type="pres">
      <dgm:prSet presAssocID="{626D009F-3B93-4D3C-95D3-AA9B08BE2F03}"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 modelId="{89639DDF-AAA8-4EBC-AABE-12B4E02F9428}" type="pres">
      <dgm:prSet presAssocID="{D5F057EC-5A07-40BB-8286-F6DA4A3F66D0}" presName="sibTrans" presStyleCnt="0"/>
      <dgm:spPr/>
    </dgm:pt>
    <dgm:pt modelId="{061C59D9-60A0-49C2-B1F0-F0F436AD85FF}" type="pres">
      <dgm:prSet presAssocID="{3BB3E364-864B-4BB2-BAA2-406463AEE371}" presName="composite" presStyleCnt="0"/>
      <dgm:spPr/>
    </dgm:pt>
    <dgm:pt modelId="{47F5D477-D794-4EE8-88D9-3422415760A3}" type="pres">
      <dgm:prSet presAssocID="{3BB3E364-864B-4BB2-BAA2-406463AEE371}" presName="rect1" presStyleLbl="trAlignAcc1" presStyleIdx="4" presStyleCnt="5">
        <dgm:presLayoutVars>
          <dgm:bulletEnabled val="1"/>
        </dgm:presLayoutVars>
      </dgm:prSet>
      <dgm:spPr/>
    </dgm:pt>
    <dgm:pt modelId="{61256C91-0B90-4FF7-8513-7BA36F5A8DAB}" type="pres">
      <dgm:prSet presAssocID="{3BB3E364-864B-4BB2-BAA2-406463AEE371}" presName="rect2" presStyleLbl="fgImgPlace1" presStyleIdx="4" presStyleCnt="5" custLinFactX="-100000" custLinFactY="-17061" custLinFactNeighborX="-144299" custLinFactNeighborY="-100000"/>
      <dgm:spPr>
        <a:blipFill>
          <a:blip xmlns:r="http://schemas.openxmlformats.org/officeDocument/2006/relationships" r:embed="rId5">
            <a:extLst>
              <a:ext uri="{28A0092B-C50C-407E-A947-70E740481C1C}">
                <a14:useLocalDpi xmlns:a14="http://schemas.microsoft.com/office/drawing/2010/main" val="0"/>
              </a:ext>
            </a:extLst>
          </a:blip>
          <a:srcRect/>
          <a:stretch>
            <a:fillRect l="-42000" r="-42000"/>
          </a:stretch>
        </a:blipFill>
      </dgm:spPr>
    </dgm:pt>
  </dgm:ptLst>
  <dgm:cxnLst>
    <dgm:cxn modelId="{203A5A02-34A9-43CD-91D9-DAFA8A09B617}" srcId="{3BB3E364-864B-4BB2-BAA2-406463AEE371}" destId="{B9728571-5EB8-4001-88BC-9C1DC418720A}" srcOrd="0" destOrd="0" parTransId="{5F862429-2843-41C9-A736-F5AEBB976328}" sibTransId="{157B517D-6EF8-45A4-A3B7-342933D45E63}"/>
    <dgm:cxn modelId="{70178508-8B2F-47F0-9DC0-D06B1FE97D8D}" srcId="{0F45EF5F-DE6E-4238-90B7-B23A8757B973}" destId="{00328478-717A-4F22-855F-E8156CE56D7C}" srcOrd="0" destOrd="0" parTransId="{4C9BFF81-36E2-465C-BA71-CD1265AE916F}" sibTransId="{138E660C-83AB-42EA-8430-5F0DBFB146EC}"/>
    <dgm:cxn modelId="{C23B7D0A-67D8-486C-B85A-6861D65B20B0}" type="presOf" srcId="{27EC62E2-7B49-4024-9AD4-97B167116CC4}" destId="{6B465BA4-2CAC-4337-8F9F-7E789F300B5B}" srcOrd="0" destOrd="3" presId="urn:microsoft.com/office/officeart/2008/layout/PictureStrips"/>
    <dgm:cxn modelId="{9FD5830B-DF0F-4020-95DA-E294E6B106C4}" type="presOf" srcId="{E6887C83-0CA5-4ACA-9371-25AFF3F104DC}" destId="{6B465BA4-2CAC-4337-8F9F-7E789F300B5B}" srcOrd="0" destOrd="5" presId="urn:microsoft.com/office/officeart/2008/layout/PictureStrips"/>
    <dgm:cxn modelId="{C5ACB40C-29A3-4219-A93E-8CD9622593F9}" type="presOf" srcId="{B844CB3D-376F-4DD7-9048-66EA06E92A47}" destId="{6B465BA4-2CAC-4337-8F9F-7E789F300B5B}" srcOrd="0" destOrd="2" presId="urn:microsoft.com/office/officeart/2008/layout/PictureStrips"/>
    <dgm:cxn modelId="{6D48580D-19A2-40A5-B7F0-6F64A357B9D1}" srcId="{0F45EF5F-DE6E-4238-90B7-B23A8757B973}" destId="{B6A87F2F-2137-4FD9-9D99-0ABCF0C962AE}" srcOrd="2" destOrd="0" parTransId="{53FAC16F-C486-4F39-96A5-15C6F9EBE4A0}" sibTransId="{A6F26BA6-35CB-4CDA-81B8-51AFFA3FE821}"/>
    <dgm:cxn modelId="{D27B0710-8D51-4B67-AFE2-732BA82BA4BD}" type="presOf" srcId="{E8E02DD3-20FA-4F0E-8AD6-E7C8707DF290}" destId="{47F5D477-D794-4EE8-88D9-3422415760A3}" srcOrd="0" destOrd="2" presId="urn:microsoft.com/office/officeart/2008/layout/PictureStrips"/>
    <dgm:cxn modelId="{45EB4511-1B17-48B0-AACB-5043AF2C4ECD}" type="presOf" srcId="{7846E365-9581-4B9D-B3FF-75331DC40B31}" destId="{6B465BA4-2CAC-4337-8F9F-7E789F300B5B}" srcOrd="0" destOrd="4" presId="urn:microsoft.com/office/officeart/2008/layout/PictureStrips"/>
    <dgm:cxn modelId="{BF1A6616-B2FB-4272-BE30-ED690AD2ABE1}" type="presOf" srcId="{6C2B2A25-A0E3-4167-9DB8-951A313DA0BB}" destId="{6B465BA4-2CAC-4337-8F9F-7E789F300B5B}" srcOrd="0" destOrd="0" presId="urn:microsoft.com/office/officeart/2008/layout/PictureStrips"/>
    <dgm:cxn modelId="{86C6A139-4655-49CE-AD23-16362BFAA97E}" type="presOf" srcId="{1F00D9C6-B00F-4466-85F4-7C3097F9AE26}" destId="{E432CFA5-1487-4370-BF40-FC4FAAE070BC}" srcOrd="0" destOrd="5" presId="urn:microsoft.com/office/officeart/2008/layout/PictureStrips"/>
    <dgm:cxn modelId="{FDCF623C-CD7E-428A-BF8A-6E7692159556}" srcId="{00328478-717A-4F22-855F-E8156CE56D7C}" destId="{33B9636A-542D-4177-BD5A-EDC7A8C8A5AC}" srcOrd="1" destOrd="0" parTransId="{DCB7E936-DDB4-402F-B2CF-1D6111BF66A5}" sibTransId="{CEE86782-BAD0-41DE-BD51-D3A8BAD3E506}"/>
    <dgm:cxn modelId="{6DA2D63D-A301-4212-90B3-1F93EFB57D81}" srcId="{B6A87F2F-2137-4FD9-9D99-0ABCF0C962AE}" destId="{DA3570DF-458B-409D-8C1F-79E051E87D33}" srcOrd="0" destOrd="0" parTransId="{23265F4B-5A19-4B8D-9B4C-E52600273F80}" sibTransId="{FFA62585-7FD4-4C45-8AB9-ED5279035352}"/>
    <dgm:cxn modelId="{8FF6D140-B54A-4443-8650-6DCDE331CFE7}" type="presOf" srcId="{884FD53D-165E-4A1D-B743-CFFB4418638E}" destId="{47F5D477-D794-4EE8-88D9-3422415760A3}" srcOrd="0" destOrd="3" presId="urn:microsoft.com/office/officeart/2008/layout/PictureStrips"/>
    <dgm:cxn modelId="{E59F3443-FF26-427B-B606-5B56A945AD65}" type="presOf" srcId="{626D009F-3B93-4D3C-95D3-AA9B08BE2F03}" destId="{E432CFA5-1487-4370-BF40-FC4FAAE070BC}" srcOrd="0" destOrd="0" presId="urn:microsoft.com/office/officeart/2008/layout/PictureStrips"/>
    <dgm:cxn modelId="{D284E444-79C6-4671-831C-BD769BBDC176}" type="presOf" srcId="{00328478-717A-4F22-855F-E8156CE56D7C}" destId="{6084E699-DEDC-4C07-8597-58F6E0C7C4A7}" srcOrd="0" destOrd="0" presId="urn:microsoft.com/office/officeart/2008/layout/PictureStrips"/>
    <dgm:cxn modelId="{A653CA45-433F-4D7B-9EB8-0CCCEC152784}" srcId="{6C2B2A25-A0E3-4167-9DB8-951A313DA0BB}" destId="{E6887C83-0CA5-4ACA-9371-25AFF3F104DC}" srcOrd="4" destOrd="0" parTransId="{0DF82DF6-7EB1-4F89-8779-7EDFE8205B2D}" sibTransId="{0CC3C783-F732-4E08-A43C-57E3E5BB6035}"/>
    <dgm:cxn modelId="{FA627447-8DE3-4E8C-8F8D-B7DCD3BD5247}" type="presOf" srcId="{BC6A08E0-3080-48F8-93B7-2A16D75CBA1B}" destId="{6084E699-DEDC-4C07-8597-58F6E0C7C4A7}" srcOrd="0" destOrd="1" presId="urn:microsoft.com/office/officeart/2008/layout/PictureStrips"/>
    <dgm:cxn modelId="{122DD067-0CE9-4C5F-8A47-2709FE4465F4}" srcId="{3BB3E364-864B-4BB2-BAA2-406463AEE371}" destId="{884FD53D-165E-4A1D-B743-CFFB4418638E}" srcOrd="2" destOrd="0" parTransId="{FFDBDC3D-45FE-4E75-BAB6-19324BC0C11F}" sibTransId="{DC1C0DD3-EBA4-4389-AB75-1808EEEABB96}"/>
    <dgm:cxn modelId="{6C1EA968-F19F-4AB5-A821-D7F79DA868DF}" type="presOf" srcId="{C690D267-7555-4113-9E72-0DEF12680E2D}" destId="{E432CFA5-1487-4370-BF40-FC4FAAE070BC}" srcOrd="0" destOrd="1" presId="urn:microsoft.com/office/officeart/2008/layout/PictureStrips"/>
    <dgm:cxn modelId="{791CAC68-D9F9-41CE-9E87-4B0399DB90BE}" type="presOf" srcId="{0408E2F0-515A-48E4-B144-995C08EAA393}" destId="{E432CFA5-1487-4370-BF40-FC4FAAE070BC}" srcOrd="0" destOrd="2" presId="urn:microsoft.com/office/officeart/2008/layout/PictureStrips"/>
    <dgm:cxn modelId="{4247484C-E71A-4063-B731-08C58AF5901D}" srcId="{626D009F-3B93-4D3C-95D3-AA9B08BE2F03}" destId="{0408E2F0-515A-48E4-B144-995C08EAA393}" srcOrd="1" destOrd="0" parTransId="{97AB19A8-1FC1-498E-8386-2B7080218401}" sibTransId="{D3412A40-2992-47F7-B3FE-712DFC414A82}"/>
    <dgm:cxn modelId="{1F07936C-9A7E-4E49-A70B-13BDFD599F15}" srcId="{B6A87F2F-2137-4FD9-9D99-0ABCF0C962AE}" destId="{DB8CE768-472F-4074-9099-8BCFD8A3427C}" srcOrd="1" destOrd="0" parTransId="{4D9EE87C-BDF8-48CA-BC9E-1C68C177FD82}" sibTransId="{D91569D4-67FE-4833-A304-0710CAEC1FD5}"/>
    <dgm:cxn modelId="{A8E5C74C-353F-43D9-9E80-3D8261FCBF16}" type="presOf" srcId="{0F45EF5F-DE6E-4238-90B7-B23A8757B973}" destId="{8ED2CE02-ECE4-42AB-83F8-5EE7294AA88A}" srcOrd="0" destOrd="0" presId="urn:microsoft.com/office/officeart/2008/layout/PictureStrips"/>
    <dgm:cxn modelId="{862B446E-179C-4824-BA81-CBBF45E32BE0}" type="presOf" srcId="{3BB3E364-864B-4BB2-BAA2-406463AEE371}" destId="{47F5D477-D794-4EE8-88D9-3422415760A3}" srcOrd="0" destOrd="0" presId="urn:microsoft.com/office/officeart/2008/layout/PictureStrips"/>
    <dgm:cxn modelId="{DFCA494E-28B5-4AFC-A242-14A7FED4E834}" srcId="{6C2B2A25-A0E3-4167-9DB8-951A313DA0BB}" destId="{DE2752CF-7167-4769-9C0B-F4DDDBB41BF4}" srcOrd="0" destOrd="0" parTransId="{BC3FDF83-ED76-4BA7-89E7-F261423BB4EE}" sibTransId="{BA4766E1-2354-44DB-A107-592C911850A0}"/>
    <dgm:cxn modelId="{3EAD064F-6264-41DD-8AE0-47FA813F00F9}" srcId="{0F45EF5F-DE6E-4238-90B7-B23A8757B973}" destId="{3BB3E364-864B-4BB2-BAA2-406463AEE371}" srcOrd="4" destOrd="0" parTransId="{E846D663-B457-404D-ABE7-EC9C56DBFB6C}" sibTransId="{A558884D-1560-475A-8F7F-DAFF3DB1FB67}"/>
    <dgm:cxn modelId="{47AE6F76-9A1F-4490-8CB4-1056A61EA5A3}" type="presOf" srcId="{B9728571-5EB8-4001-88BC-9C1DC418720A}" destId="{47F5D477-D794-4EE8-88D9-3422415760A3}" srcOrd="0" destOrd="1" presId="urn:microsoft.com/office/officeart/2008/layout/PictureStrips"/>
    <dgm:cxn modelId="{FA4B4157-5006-4A62-95D8-B4B92200C287}" srcId="{00328478-717A-4F22-855F-E8156CE56D7C}" destId="{BC6A08E0-3080-48F8-93B7-2A16D75CBA1B}" srcOrd="0" destOrd="0" parTransId="{DF25961F-CE2A-4477-9586-56F7A9B63400}" sibTransId="{BB14DFDE-946C-4E06-8FCB-F649F8DA6CD7}"/>
    <dgm:cxn modelId="{8ECB4D57-8BEB-4921-B243-25D7EEEEB884}" srcId="{626D009F-3B93-4D3C-95D3-AA9B08BE2F03}" destId="{697B57CF-9550-4E6B-9F70-BEAABB4CA329}" srcOrd="3" destOrd="0" parTransId="{FBC1F76C-FCA8-490E-A108-F0A4A6441681}" sibTransId="{9B0A11B2-E347-4569-8BE2-BAC032EA1447}"/>
    <dgm:cxn modelId="{E0E7CA78-6558-48BD-9B5E-92E481BC702D}" srcId="{6C2B2A25-A0E3-4167-9DB8-951A313DA0BB}" destId="{B844CB3D-376F-4DD7-9048-66EA06E92A47}" srcOrd="1" destOrd="0" parTransId="{2BF445C9-E546-4EB9-A0C8-43B05A7C980D}" sibTransId="{18568821-2B3A-48C1-9C57-15A93DB87D39}"/>
    <dgm:cxn modelId="{E894F85A-025D-4F67-93A1-F0810DACB9C4}" type="presOf" srcId="{33B9636A-542D-4177-BD5A-EDC7A8C8A5AC}" destId="{6084E699-DEDC-4C07-8597-58F6E0C7C4A7}" srcOrd="0" destOrd="2" presId="urn:microsoft.com/office/officeart/2008/layout/PictureStrips"/>
    <dgm:cxn modelId="{05CD4E88-A182-4AFB-B73D-33BD972D4D80}" srcId="{6C2B2A25-A0E3-4167-9DB8-951A313DA0BB}" destId="{27EC62E2-7B49-4024-9AD4-97B167116CC4}" srcOrd="2" destOrd="0" parTransId="{48532F1C-5096-4CC2-9E27-75CF9CDE07C3}" sibTransId="{9DA30B63-64E0-45D4-89D4-D96A083AB90F}"/>
    <dgm:cxn modelId="{5EAAB38D-A3EE-4D70-8ED0-35322768A6EA}" type="presOf" srcId="{B6A87F2F-2137-4FD9-9D99-0ABCF0C962AE}" destId="{1BF25C2D-36E3-48FA-82AA-ECB712FB6D19}" srcOrd="0" destOrd="0" presId="urn:microsoft.com/office/officeart/2008/layout/PictureStrips"/>
    <dgm:cxn modelId="{CE15879D-E515-4BF5-9685-0289CE6B28A5}" srcId="{0F45EF5F-DE6E-4238-90B7-B23A8757B973}" destId="{626D009F-3B93-4D3C-95D3-AA9B08BE2F03}" srcOrd="3" destOrd="0" parTransId="{8BE1DA0D-EFC7-46B8-9669-CB8B92BFDA2A}" sibTransId="{D5F057EC-5A07-40BB-8286-F6DA4A3F66D0}"/>
    <dgm:cxn modelId="{D7D101A1-5273-473E-95A1-3BCC56EE1164}" srcId="{3BB3E364-864B-4BB2-BAA2-406463AEE371}" destId="{E8E02DD3-20FA-4F0E-8AD6-E7C8707DF290}" srcOrd="1" destOrd="0" parTransId="{C009CBD2-2810-4638-8F98-34FC7741EC0F}" sibTransId="{72897A46-5909-49F6-815E-864C8B3C3B2F}"/>
    <dgm:cxn modelId="{A06ED6A2-ADCB-4A07-9A71-5A7F0E497CF4}" srcId="{6C2B2A25-A0E3-4167-9DB8-951A313DA0BB}" destId="{7846E365-9581-4B9D-B3FF-75331DC40B31}" srcOrd="3" destOrd="0" parTransId="{791093F1-7786-4E22-BCCC-979BDD87DC31}" sibTransId="{6727BC00-B69B-49DB-AB7E-B6653296994C}"/>
    <dgm:cxn modelId="{B8F025A8-D7C1-4B6D-8B2E-53B0C286A9D9}" srcId="{626D009F-3B93-4D3C-95D3-AA9B08BE2F03}" destId="{1F00D9C6-B00F-4466-85F4-7C3097F9AE26}" srcOrd="4" destOrd="0" parTransId="{B2A05298-9B94-4228-B3A1-99563423297D}" sibTransId="{B2B532AC-21F6-414C-8446-220B5E50FD09}"/>
    <dgm:cxn modelId="{0F8B4EB5-1E26-444D-874A-DB7C79CD5DF5}" type="presOf" srcId="{DE2752CF-7167-4769-9C0B-F4DDDBB41BF4}" destId="{6B465BA4-2CAC-4337-8F9F-7E789F300B5B}" srcOrd="0" destOrd="1" presId="urn:microsoft.com/office/officeart/2008/layout/PictureStrips"/>
    <dgm:cxn modelId="{C64949BF-F0D7-48A9-9C26-46B2E1289241}" type="presOf" srcId="{606FDC72-F6D1-4D32-ABF2-FD7401C20162}" destId="{E432CFA5-1487-4370-BF40-FC4FAAE070BC}" srcOrd="0" destOrd="3" presId="urn:microsoft.com/office/officeart/2008/layout/PictureStrips"/>
    <dgm:cxn modelId="{E1BE52C1-4987-42A8-A3BB-19F1E8AFC743}" type="presOf" srcId="{697B57CF-9550-4E6B-9F70-BEAABB4CA329}" destId="{E432CFA5-1487-4370-BF40-FC4FAAE070BC}" srcOrd="0" destOrd="4" presId="urn:microsoft.com/office/officeart/2008/layout/PictureStrips"/>
    <dgm:cxn modelId="{C76C30CA-2D68-4E7E-9646-EC217AE28AD0}" srcId="{626D009F-3B93-4D3C-95D3-AA9B08BE2F03}" destId="{C690D267-7555-4113-9E72-0DEF12680E2D}" srcOrd="0" destOrd="0" parTransId="{3886C670-0E66-49E9-9A42-33C952D3F076}" sibTransId="{BDB2BB9C-FF66-4095-AE8D-B89E632B390A}"/>
    <dgm:cxn modelId="{1D4840D0-DDE1-4E13-8541-D6F3131065AB}" srcId="{626D009F-3B93-4D3C-95D3-AA9B08BE2F03}" destId="{606FDC72-F6D1-4D32-ABF2-FD7401C20162}" srcOrd="2" destOrd="0" parTransId="{8AB3DADB-FCDF-451B-9056-4484298B2728}" sibTransId="{193A578C-744D-43A7-AB04-F2EB85D905B3}"/>
    <dgm:cxn modelId="{39B73FD6-C6C5-40D2-A22B-246738023BEA}" type="presOf" srcId="{DA3570DF-458B-409D-8C1F-79E051E87D33}" destId="{1BF25C2D-36E3-48FA-82AA-ECB712FB6D19}" srcOrd="0" destOrd="1" presId="urn:microsoft.com/office/officeart/2008/layout/PictureStrips"/>
    <dgm:cxn modelId="{D5EA36F6-0683-440C-BEF8-F7967C3C453A}" type="presOf" srcId="{DB8CE768-472F-4074-9099-8BCFD8A3427C}" destId="{1BF25C2D-36E3-48FA-82AA-ECB712FB6D19}" srcOrd="0" destOrd="2" presId="urn:microsoft.com/office/officeart/2008/layout/PictureStrips"/>
    <dgm:cxn modelId="{96B5E5F7-8202-41B9-B299-D486FFD38E4B}" srcId="{0F45EF5F-DE6E-4238-90B7-B23A8757B973}" destId="{6C2B2A25-A0E3-4167-9DB8-951A313DA0BB}" srcOrd="1" destOrd="0" parTransId="{01645705-2AAD-43AD-927E-99F404CC9D16}" sibTransId="{CF9D5865-481D-4DC9-B7C7-D410510D1B2E}"/>
    <dgm:cxn modelId="{6DD9A279-B328-4413-B373-23E847354E82}" type="presParOf" srcId="{8ED2CE02-ECE4-42AB-83F8-5EE7294AA88A}" destId="{E2335358-81C3-4270-8C09-045302552FAA}" srcOrd="0" destOrd="0" presId="urn:microsoft.com/office/officeart/2008/layout/PictureStrips"/>
    <dgm:cxn modelId="{9CD5070B-E14E-4A44-9AC5-AFCE844808B2}" type="presParOf" srcId="{E2335358-81C3-4270-8C09-045302552FAA}" destId="{6084E699-DEDC-4C07-8597-58F6E0C7C4A7}" srcOrd="0" destOrd="0" presId="urn:microsoft.com/office/officeart/2008/layout/PictureStrips"/>
    <dgm:cxn modelId="{6AA0CA62-F4D9-4EF9-AA3A-364AA606AE65}" type="presParOf" srcId="{E2335358-81C3-4270-8C09-045302552FAA}" destId="{C23C2BE4-61D2-498D-A7B6-E4ACB4FC2EE4}" srcOrd="1" destOrd="0" presId="urn:microsoft.com/office/officeart/2008/layout/PictureStrips"/>
    <dgm:cxn modelId="{356811D3-9DFE-4F46-ADCA-C83A9A79B8CF}" type="presParOf" srcId="{8ED2CE02-ECE4-42AB-83F8-5EE7294AA88A}" destId="{A53AA739-1C09-4D06-A4A8-393D7A6AA88D}" srcOrd="1" destOrd="0" presId="urn:microsoft.com/office/officeart/2008/layout/PictureStrips"/>
    <dgm:cxn modelId="{C1B9CA73-208F-42B7-B957-ED508784526C}" type="presParOf" srcId="{8ED2CE02-ECE4-42AB-83F8-5EE7294AA88A}" destId="{0B1F7A10-5F84-4D69-BC48-0C6E611D64C1}" srcOrd="2" destOrd="0" presId="urn:microsoft.com/office/officeart/2008/layout/PictureStrips"/>
    <dgm:cxn modelId="{06974ED2-B140-4DA5-BBED-0CB54AC8FC0A}" type="presParOf" srcId="{0B1F7A10-5F84-4D69-BC48-0C6E611D64C1}" destId="{6B465BA4-2CAC-4337-8F9F-7E789F300B5B}" srcOrd="0" destOrd="0" presId="urn:microsoft.com/office/officeart/2008/layout/PictureStrips"/>
    <dgm:cxn modelId="{C8E44A93-E8E1-4FAA-A648-756A07A1303C}" type="presParOf" srcId="{0B1F7A10-5F84-4D69-BC48-0C6E611D64C1}" destId="{F2CC7D81-BC2D-42AD-8528-0BCD620E6E96}" srcOrd="1" destOrd="0" presId="urn:microsoft.com/office/officeart/2008/layout/PictureStrips"/>
    <dgm:cxn modelId="{E59101AB-B58B-4972-A59B-7F10117888AB}" type="presParOf" srcId="{8ED2CE02-ECE4-42AB-83F8-5EE7294AA88A}" destId="{CCF079DF-6048-4838-8467-A5762743A09B}" srcOrd="3" destOrd="0" presId="urn:microsoft.com/office/officeart/2008/layout/PictureStrips"/>
    <dgm:cxn modelId="{D2053C81-44D5-42BF-B2CC-66E1A700848F}" type="presParOf" srcId="{8ED2CE02-ECE4-42AB-83F8-5EE7294AA88A}" destId="{2A1416C3-F34F-486F-9E43-633F6BFE063C}" srcOrd="4" destOrd="0" presId="urn:microsoft.com/office/officeart/2008/layout/PictureStrips"/>
    <dgm:cxn modelId="{EDA57C9D-6822-4ECD-9C45-CA6B7605A50A}" type="presParOf" srcId="{2A1416C3-F34F-486F-9E43-633F6BFE063C}" destId="{1BF25C2D-36E3-48FA-82AA-ECB712FB6D19}" srcOrd="0" destOrd="0" presId="urn:microsoft.com/office/officeart/2008/layout/PictureStrips"/>
    <dgm:cxn modelId="{066A7B47-78B9-4C5B-BC85-F5138AA676D2}" type="presParOf" srcId="{2A1416C3-F34F-486F-9E43-633F6BFE063C}" destId="{50EB7FA2-5548-417E-AF00-637010906608}" srcOrd="1" destOrd="0" presId="urn:microsoft.com/office/officeart/2008/layout/PictureStrips"/>
    <dgm:cxn modelId="{67819860-B847-40DA-8C8D-FA7C99D8CF05}" type="presParOf" srcId="{8ED2CE02-ECE4-42AB-83F8-5EE7294AA88A}" destId="{4D7D1609-5545-4978-8582-CA8FE5CF3FAC}" srcOrd="5" destOrd="0" presId="urn:microsoft.com/office/officeart/2008/layout/PictureStrips"/>
    <dgm:cxn modelId="{FD651FE2-2012-476C-93F1-F1C897A5D326}" type="presParOf" srcId="{8ED2CE02-ECE4-42AB-83F8-5EE7294AA88A}" destId="{C8E0893B-A6C1-4866-9531-102BC303BBA5}" srcOrd="6" destOrd="0" presId="urn:microsoft.com/office/officeart/2008/layout/PictureStrips"/>
    <dgm:cxn modelId="{AB885750-0D60-4D3E-8371-9E92D2BEA4C6}" type="presParOf" srcId="{C8E0893B-A6C1-4866-9531-102BC303BBA5}" destId="{E432CFA5-1487-4370-BF40-FC4FAAE070BC}" srcOrd="0" destOrd="0" presId="urn:microsoft.com/office/officeart/2008/layout/PictureStrips"/>
    <dgm:cxn modelId="{14EE0FF4-778E-4877-87BA-A46E4BDA756B}" type="presParOf" srcId="{C8E0893B-A6C1-4866-9531-102BC303BBA5}" destId="{9EBFD3B7-50B5-4E7C-B42A-FBEC87FA3091}" srcOrd="1" destOrd="0" presId="urn:microsoft.com/office/officeart/2008/layout/PictureStrips"/>
    <dgm:cxn modelId="{2C8C0133-15D1-430B-8F2A-6C17829160CA}" type="presParOf" srcId="{8ED2CE02-ECE4-42AB-83F8-5EE7294AA88A}" destId="{89639DDF-AAA8-4EBC-AABE-12B4E02F9428}" srcOrd="7" destOrd="0" presId="urn:microsoft.com/office/officeart/2008/layout/PictureStrips"/>
    <dgm:cxn modelId="{5833218C-E199-4E3C-9FC5-32B6CF367873}" type="presParOf" srcId="{8ED2CE02-ECE4-42AB-83F8-5EE7294AA88A}" destId="{061C59D9-60A0-49C2-B1F0-F0F436AD85FF}" srcOrd="8" destOrd="0" presId="urn:microsoft.com/office/officeart/2008/layout/PictureStrips"/>
    <dgm:cxn modelId="{66E8D500-0B8D-4DDA-9747-FB5535BA9385}" type="presParOf" srcId="{061C59D9-60A0-49C2-B1F0-F0F436AD85FF}" destId="{47F5D477-D794-4EE8-88D9-3422415760A3}" srcOrd="0" destOrd="0" presId="urn:microsoft.com/office/officeart/2008/layout/PictureStrips"/>
    <dgm:cxn modelId="{9707FF39-8607-45C3-A311-2CEC8130CF06}" type="presParOf" srcId="{061C59D9-60A0-49C2-B1F0-F0F436AD85FF}" destId="{61256C91-0B90-4FF7-8513-7BA36F5A8D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ED98E3-3E89-4C81-ACB1-DF20614A7AC7}"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fr-FR"/>
        </a:p>
      </dgm:t>
    </dgm:pt>
    <dgm:pt modelId="{E5C5C11E-3C05-4390-9E6F-36ECECFF519C}">
      <dgm:prSet phldrT="[Texte]"/>
      <dgm:spPr/>
      <dgm:t>
        <a:bodyPr/>
        <a:lstStyle/>
        <a:p>
          <a:r>
            <a:rPr lang="fr-FR" dirty="0">
              <a:latin typeface="+mj-lt"/>
            </a:rPr>
            <a:t>L’histoire professionnelle …. </a:t>
          </a:r>
        </a:p>
      </dgm:t>
    </dgm:pt>
    <dgm:pt modelId="{CDE5DC9A-0F12-4D64-ACB4-272584B2727A}" type="parTrans" cxnId="{9F24F140-5AFD-4F8F-99A7-968BA677CA1A}">
      <dgm:prSet/>
      <dgm:spPr/>
      <dgm:t>
        <a:bodyPr/>
        <a:lstStyle/>
        <a:p>
          <a:endParaRPr lang="fr-FR">
            <a:latin typeface="+mj-lt"/>
          </a:endParaRPr>
        </a:p>
      </dgm:t>
    </dgm:pt>
    <dgm:pt modelId="{573C9032-1B5E-499C-8F1A-A5CDEE1C1CA8}" type="sibTrans" cxnId="{9F24F140-5AFD-4F8F-99A7-968BA677CA1A}">
      <dgm:prSet/>
      <dgm:spPr/>
      <dgm:t>
        <a:bodyPr/>
        <a:lstStyle/>
        <a:p>
          <a:endParaRPr lang="fr-FR">
            <a:latin typeface="+mj-lt"/>
          </a:endParaRPr>
        </a:p>
      </dgm:t>
    </dgm:pt>
    <dgm:pt modelId="{31884756-982C-496D-B5EE-CFD528AB1575}">
      <dgm:prSet phldrT="[Texte]"/>
      <dgm:spPr/>
      <dgm:t>
        <a:bodyPr/>
        <a:lstStyle/>
        <a:p>
          <a:r>
            <a:rPr lang="fr-FR" dirty="0">
              <a:latin typeface="+mj-lt"/>
            </a:rPr>
            <a:t>UN PROCESSUS et  DES LIENS</a:t>
          </a:r>
        </a:p>
        <a:p>
          <a:r>
            <a:rPr lang="fr-FR" dirty="0">
              <a:latin typeface="+mj-lt"/>
            </a:rPr>
            <a:t>Le gestionnaire comptable et financier établit chaque mois la déclaration de TVA CA3. En fin d'exercice, l'expert comptable contrôlera les douze déclararations de TVA et les rapprochera avec la comptabilité. Il justifiera le solde des comptes de TVA à la date de clôture.</a:t>
          </a:r>
        </a:p>
      </dgm:t>
    </dgm:pt>
    <dgm:pt modelId="{6BE014BE-91C2-4C0C-95A5-3BC0A778F30B}" type="parTrans" cxnId="{23B8D0CA-088E-430C-B63C-6729AB568A17}">
      <dgm:prSet/>
      <dgm:spPr/>
      <dgm:t>
        <a:bodyPr/>
        <a:lstStyle/>
        <a:p>
          <a:endParaRPr lang="fr-FR">
            <a:latin typeface="+mj-lt"/>
          </a:endParaRPr>
        </a:p>
      </dgm:t>
    </dgm:pt>
    <dgm:pt modelId="{F440CAB3-2EB6-4C4B-B5F1-1772DE191F62}" type="sibTrans" cxnId="{23B8D0CA-088E-430C-B63C-6729AB568A17}">
      <dgm:prSet/>
      <dgm:spPr/>
      <dgm:t>
        <a:bodyPr/>
        <a:lstStyle/>
        <a:p>
          <a:endParaRPr lang="fr-FR">
            <a:latin typeface="+mj-lt"/>
          </a:endParaRPr>
        </a:p>
      </dgm:t>
    </dgm:pt>
    <dgm:pt modelId="{FF11ACD7-CE9B-419F-A61B-270210543A16}">
      <dgm:prSet phldrT="[Texte]"/>
      <dgm:spPr/>
      <dgm:t>
        <a:bodyPr anchor="ctr" anchorCtr="1"/>
        <a:lstStyle/>
        <a:p>
          <a:r>
            <a:rPr lang="fr-FR" dirty="0">
              <a:latin typeface="+mj-lt"/>
            </a:rPr>
            <a:t>DES RESSOURCES </a:t>
          </a:r>
        </a:p>
        <a:p>
          <a:r>
            <a:rPr lang="fr-FR" dirty="0">
              <a:latin typeface="+mj-lt"/>
            </a:rPr>
            <a:t>Le gestionnaire comptable et financier dispose d'un PGI, d'un abonnement internet Francis Lefebvre et d'une assistance téléphonique auprès du cabinet comptable.</a:t>
          </a:r>
        </a:p>
      </dgm:t>
    </dgm:pt>
    <dgm:pt modelId="{E973A4FB-19D7-435E-B5C4-6DE196649354}" type="parTrans" cxnId="{6C65B0C2-DCF2-4B88-B467-B43D30DE9A85}">
      <dgm:prSet/>
      <dgm:spPr/>
      <dgm:t>
        <a:bodyPr/>
        <a:lstStyle/>
        <a:p>
          <a:endParaRPr lang="fr-FR">
            <a:latin typeface="+mj-lt"/>
          </a:endParaRPr>
        </a:p>
      </dgm:t>
    </dgm:pt>
    <dgm:pt modelId="{3F853501-522B-4EA5-AA06-1B6F1D2A0C67}" type="sibTrans" cxnId="{6C65B0C2-DCF2-4B88-B467-B43D30DE9A85}">
      <dgm:prSet/>
      <dgm:spPr/>
      <dgm:t>
        <a:bodyPr/>
        <a:lstStyle/>
        <a:p>
          <a:endParaRPr lang="fr-FR">
            <a:latin typeface="+mj-lt"/>
          </a:endParaRPr>
        </a:p>
      </dgm:t>
    </dgm:pt>
    <dgm:pt modelId="{5A90C499-8F68-4325-9818-DABC9B37A24D}">
      <dgm:prSet phldrT="[Texte]"/>
      <dgm:spPr/>
      <dgm:t>
        <a:bodyPr/>
        <a:lstStyle/>
        <a:p>
          <a:pPr algn="ctr"/>
          <a:r>
            <a:rPr lang="fr-FR" dirty="0">
              <a:latin typeface="+mj-lt"/>
            </a:rPr>
            <a:t>DES </a:t>
          </a:r>
          <a:r>
            <a:rPr lang="fr-FR" baseline="0" dirty="0">
              <a:latin typeface="+mj-lt"/>
            </a:rPr>
            <a:t>OPERATIONS</a:t>
          </a:r>
        </a:p>
        <a:p>
          <a:pPr algn="l"/>
          <a:r>
            <a:rPr lang="fr-FR" baseline="0" dirty="0">
              <a:latin typeface="+mj-lt"/>
            </a:rPr>
            <a:t>Le gestionnaire comptable établit un récapitulatif  des déclarations mensuelles de TVA. Il édite un grand livre et une balance sur l'exercice. Il  rapproche le chiffre d'affaires comptabilisé avec la gestion commerciale. Il rapproche les bases déclarées et les montants de TVA avec la comptabilité.</a:t>
          </a:r>
          <a:endParaRPr lang="fr-FR" dirty="0">
            <a:latin typeface="+mj-lt"/>
          </a:endParaRPr>
        </a:p>
      </dgm:t>
    </dgm:pt>
    <dgm:pt modelId="{7384AFF5-E9F4-4C64-908C-B427DE946A54}" type="parTrans" cxnId="{975D9A05-13BE-4F1B-A838-2D58DD2575FD}">
      <dgm:prSet/>
      <dgm:spPr/>
      <dgm:t>
        <a:bodyPr/>
        <a:lstStyle/>
        <a:p>
          <a:endParaRPr lang="fr-FR">
            <a:latin typeface="+mj-lt"/>
          </a:endParaRPr>
        </a:p>
      </dgm:t>
    </dgm:pt>
    <dgm:pt modelId="{A89F0626-9598-481B-87ED-800E43F10209}" type="sibTrans" cxnId="{975D9A05-13BE-4F1B-A838-2D58DD2575FD}">
      <dgm:prSet/>
      <dgm:spPr/>
      <dgm:t>
        <a:bodyPr/>
        <a:lstStyle/>
        <a:p>
          <a:endParaRPr lang="fr-FR">
            <a:latin typeface="+mj-lt"/>
          </a:endParaRPr>
        </a:p>
      </dgm:t>
    </dgm:pt>
    <dgm:pt modelId="{0D1C6F2C-504B-4840-BE3B-73437CE2C378}">
      <dgm:prSet phldrT="[Texte]"/>
      <dgm:spPr/>
      <dgm:t>
        <a:bodyPr anchor="ctr" anchorCtr="0"/>
        <a:lstStyle/>
        <a:p>
          <a:r>
            <a:rPr lang="fr-FR" dirty="0">
              <a:latin typeface="+mj-lt"/>
            </a:rPr>
            <a:t> UN CONTEXTE GENERAL</a:t>
          </a:r>
        </a:p>
        <a:p>
          <a:r>
            <a:rPr lang="fr-FR" dirty="0">
              <a:latin typeface="+mj-lt"/>
            </a:rPr>
            <a:t>Music' Tours commercialise des instruments de musique et propose des livres sur et autour de la musique. Ses clients sont principalement des revendeurs et des associations.</a:t>
          </a:r>
        </a:p>
      </dgm:t>
    </dgm:pt>
    <dgm:pt modelId="{28693C17-572D-453E-B4C0-9930EA10E1AF}" type="sibTrans" cxnId="{A896ABB0-49A8-40F3-A8FB-BC588668CCD6}">
      <dgm:prSet/>
      <dgm:spPr/>
      <dgm:t>
        <a:bodyPr/>
        <a:lstStyle/>
        <a:p>
          <a:endParaRPr lang="fr-FR">
            <a:latin typeface="+mj-lt"/>
          </a:endParaRPr>
        </a:p>
      </dgm:t>
    </dgm:pt>
    <dgm:pt modelId="{30868CDF-40F1-496E-A8A6-7325F1EECDA5}" type="parTrans" cxnId="{A896ABB0-49A8-40F3-A8FB-BC588668CCD6}">
      <dgm:prSet/>
      <dgm:spPr/>
      <dgm:t>
        <a:bodyPr/>
        <a:lstStyle/>
        <a:p>
          <a:endParaRPr lang="fr-FR">
            <a:latin typeface="+mj-lt"/>
          </a:endParaRPr>
        </a:p>
      </dgm:t>
    </dgm:pt>
    <dgm:pt modelId="{FC02355E-5DBD-46BD-ABEF-379C7AFFE296}" type="pres">
      <dgm:prSet presAssocID="{31ED98E3-3E89-4C81-ACB1-DF20614A7AC7}" presName="diagram" presStyleCnt="0">
        <dgm:presLayoutVars>
          <dgm:chMax val="1"/>
          <dgm:dir/>
          <dgm:animLvl val="ctr"/>
          <dgm:resizeHandles val="exact"/>
        </dgm:presLayoutVars>
      </dgm:prSet>
      <dgm:spPr/>
    </dgm:pt>
    <dgm:pt modelId="{7B33D2FF-1526-4924-BA0D-6731047EB354}" type="pres">
      <dgm:prSet presAssocID="{31ED98E3-3E89-4C81-ACB1-DF20614A7AC7}" presName="matrix" presStyleCnt="0"/>
      <dgm:spPr/>
    </dgm:pt>
    <dgm:pt modelId="{B4EAE0C3-CBB2-4B79-BAD5-4C19965CF541}" type="pres">
      <dgm:prSet presAssocID="{31ED98E3-3E89-4C81-ACB1-DF20614A7AC7}" presName="tile1" presStyleLbl="node1" presStyleIdx="0" presStyleCnt="4" custLinFactNeighborY="-21792"/>
      <dgm:spPr/>
    </dgm:pt>
    <dgm:pt modelId="{09C5BD31-DBBD-484A-BDC8-E1E886106376}" type="pres">
      <dgm:prSet presAssocID="{31ED98E3-3E89-4C81-ACB1-DF20614A7AC7}" presName="tile1text" presStyleLbl="node1" presStyleIdx="0" presStyleCnt="4">
        <dgm:presLayoutVars>
          <dgm:chMax val="0"/>
          <dgm:chPref val="0"/>
          <dgm:bulletEnabled val="1"/>
        </dgm:presLayoutVars>
      </dgm:prSet>
      <dgm:spPr/>
    </dgm:pt>
    <dgm:pt modelId="{1C0D85E8-4568-4D13-996D-0E07397D5534}" type="pres">
      <dgm:prSet presAssocID="{31ED98E3-3E89-4C81-ACB1-DF20614A7AC7}" presName="tile2" presStyleLbl="node1" presStyleIdx="1" presStyleCnt="4" custLinFactNeighborX="0"/>
      <dgm:spPr/>
    </dgm:pt>
    <dgm:pt modelId="{DDEDC282-AF16-4016-AD03-A6392F8EB5EC}" type="pres">
      <dgm:prSet presAssocID="{31ED98E3-3E89-4C81-ACB1-DF20614A7AC7}" presName="tile2text" presStyleLbl="node1" presStyleIdx="1" presStyleCnt="4">
        <dgm:presLayoutVars>
          <dgm:chMax val="0"/>
          <dgm:chPref val="0"/>
          <dgm:bulletEnabled val="1"/>
        </dgm:presLayoutVars>
      </dgm:prSet>
      <dgm:spPr/>
    </dgm:pt>
    <dgm:pt modelId="{8BD98DA5-8560-42E7-AE8C-0201841DEDB5}" type="pres">
      <dgm:prSet presAssocID="{31ED98E3-3E89-4C81-ACB1-DF20614A7AC7}" presName="tile3" presStyleLbl="node1" presStyleIdx="2" presStyleCnt="4" custLinFactNeighborX="-270"/>
      <dgm:spPr/>
    </dgm:pt>
    <dgm:pt modelId="{2ABD8A47-2B01-4BA3-A42C-C6A516EE692E}" type="pres">
      <dgm:prSet presAssocID="{31ED98E3-3E89-4C81-ACB1-DF20614A7AC7}" presName="tile3text" presStyleLbl="node1" presStyleIdx="2" presStyleCnt="4">
        <dgm:presLayoutVars>
          <dgm:chMax val="0"/>
          <dgm:chPref val="0"/>
          <dgm:bulletEnabled val="1"/>
        </dgm:presLayoutVars>
      </dgm:prSet>
      <dgm:spPr/>
    </dgm:pt>
    <dgm:pt modelId="{043A1CB3-0CDF-4AC6-9B8C-196264077029}" type="pres">
      <dgm:prSet presAssocID="{31ED98E3-3E89-4C81-ACB1-DF20614A7AC7}" presName="tile4" presStyleLbl="node1" presStyleIdx="3" presStyleCnt="4"/>
      <dgm:spPr/>
    </dgm:pt>
    <dgm:pt modelId="{C5E4E407-CFFB-4B6F-8D75-FA51945A6782}" type="pres">
      <dgm:prSet presAssocID="{31ED98E3-3E89-4C81-ACB1-DF20614A7AC7}" presName="tile4text" presStyleLbl="node1" presStyleIdx="3" presStyleCnt="4">
        <dgm:presLayoutVars>
          <dgm:chMax val="0"/>
          <dgm:chPref val="0"/>
          <dgm:bulletEnabled val="1"/>
        </dgm:presLayoutVars>
      </dgm:prSet>
      <dgm:spPr/>
    </dgm:pt>
    <dgm:pt modelId="{DA1206A0-5BE6-47D0-8D43-7E5525658BCA}" type="pres">
      <dgm:prSet presAssocID="{31ED98E3-3E89-4C81-ACB1-DF20614A7AC7}" presName="centerTile" presStyleLbl="fgShp" presStyleIdx="0" presStyleCnt="1">
        <dgm:presLayoutVars>
          <dgm:chMax val="0"/>
          <dgm:chPref val="0"/>
        </dgm:presLayoutVars>
      </dgm:prSet>
      <dgm:spPr/>
    </dgm:pt>
  </dgm:ptLst>
  <dgm:cxnLst>
    <dgm:cxn modelId="{975D9A05-13BE-4F1B-A838-2D58DD2575FD}" srcId="{E5C5C11E-3C05-4390-9E6F-36ECECFF519C}" destId="{5A90C499-8F68-4325-9818-DABC9B37A24D}" srcOrd="3" destOrd="0" parTransId="{7384AFF5-E9F4-4C64-908C-B427DE946A54}" sibTransId="{A89F0626-9598-481B-87ED-800E43F10209}"/>
    <dgm:cxn modelId="{B0317820-7422-4911-A3F1-67227AFBE35F}" type="presOf" srcId="{FF11ACD7-CE9B-419F-A61B-270210543A16}" destId="{2ABD8A47-2B01-4BA3-A42C-C6A516EE692E}" srcOrd="1" destOrd="0" presId="urn:microsoft.com/office/officeart/2005/8/layout/matrix1"/>
    <dgm:cxn modelId="{F5A9E033-DED7-4901-A632-6974C93BFE9F}" type="presOf" srcId="{31884756-982C-496D-B5EE-CFD528AB1575}" destId="{1C0D85E8-4568-4D13-996D-0E07397D5534}" srcOrd="0" destOrd="0" presId="urn:microsoft.com/office/officeart/2005/8/layout/matrix1"/>
    <dgm:cxn modelId="{AF20B839-615B-4533-AF29-E3F62528DAE1}" type="presOf" srcId="{FF11ACD7-CE9B-419F-A61B-270210543A16}" destId="{8BD98DA5-8560-42E7-AE8C-0201841DEDB5}" srcOrd="0" destOrd="0" presId="urn:microsoft.com/office/officeart/2005/8/layout/matrix1"/>
    <dgm:cxn modelId="{9F24F140-5AFD-4F8F-99A7-968BA677CA1A}" srcId="{31ED98E3-3E89-4C81-ACB1-DF20614A7AC7}" destId="{E5C5C11E-3C05-4390-9E6F-36ECECFF519C}" srcOrd="0" destOrd="0" parTransId="{CDE5DC9A-0F12-4D64-ACB4-272584B2727A}" sibTransId="{573C9032-1B5E-499C-8F1A-A5CDEE1C1CA8}"/>
    <dgm:cxn modelId="{C3A03268-03F0-4197-BDE8-0DFA86A4BFC2}" type="presOf" srcId="{31ED98E3-3E89-4C81-ACB1-DF20614A7AC7}" destId="{FC02355E-5DBD-46BD-ABEF-379C7AFFE296}" srcOrd="0" destOrd="0" presId="urn:microsoft.com/office/officeart/2005/8/layout/matrix1"/>
    <dgm:cxn modelId="{81203673-83E3-4393-A2A9-D36F7D7FE4FE}" type="presOf" srcId="{5A90C499-8F68-4325-9818-DABC9B37A24D}" destId="{C5E4E407-CFFB-4B6F-8D75-FA51945A6782}" srcOrd="1" destOrd="0" presId="urn:microsoft.com/office/officeart/2005/8/layout/matrix1"/>
    <dgm:cxn modelId="{69022283-12E3-4F06-B410-6AF20929BC41}" type="presOf" srcId="{31884756-982C-496D-B5EE-CFD528AB1575}" destId="{DDEDC282-AF16-4016-AD03-A6392F8EB5EC}" srcOrd="1" destOrd="0" presId="urn:microsoft.com/office/officeart/2005/8/layout/matrix1"/>
    <dgm:cxn modelId="{AF01F9A3-4A75-47B5-8C1A-6B620B48F4D8}" type="presOf" srcId="{E5C5C11E-3C05-4390-9E6F-36ECECFF519C}" destId="{DA1206A0-5BE6-47D0-8D43-7E5525658BCA}" srcOrd="0" destOrd="0" presId="urn:microsoft.com/office/officeart/2005/8/layout/matrix1"/>
    <dgm:cxn modelId="{A896ABB0-49A8-40F3-A8FB-BC588668CCD6}" srcId="{E5C5C11E-3C05-4390-9E6F-36ECECFF519C}" destId="{0D1C6F2C-504B-4840-BE3B-73437CE2C378}" srcOrd="0" destOrd="0" parTransId="{30868CDF-40F1-496E-A8A6-7325F1EECDA5}" sibTransId="{28693C17-572D-453E-B4C0-9930EA10E1AF}"/>
    <dgm:cxn modelId="{388B5CC1-957A-41AB-AC27-7A7EC18CDF0F}" type="presOf" srcId="{0D1C6F2C-504B-4840-BE3B-73437CE2C378}" destId="{B4EAE0C3-CBB2-4B79-BAD5-4C19965CF541}" srcOrd="0" destOrd="0" presId="urn:microsoft.com/office/officeart/2005/8/layout/matrix1"/>
    <dgm:cxn modelId="{6C65B0C2-DCF2-4B88-B467-B43D30DE9A85}" srcId="{E5C5C11E-3C05-4390-9E6F-36ECECFF519C}" destId="{FF11ACD7-CE9B-419F-A61B-270210543A16}" srcOrd="2" destOrd="0" parTransId="{E973A4FB-19D7-435E-B5C4-6DE196649354}" sibTransId="{3F853501-522B-4EA5-AA06-1B6F1D2A0C67}"/>
    <dgm:cxn modelId="{23B8D0CA-088E-430C-B63C-6729AB568A17}" srcId="{E5C5C11E-3C05-4390-9E6F-36ECECFF519C}" destId="{31884756-982C-496D-B5EE-CFD528AB1575}" srcOrd="1" destOrd="0" parTransId="{6BE014BE-91C2-4C0C-95A5-3BC0A778F30B}" sibTransId="{F440CAB3-2EB6-4C4B-B5F1-1772DE191F62}"/>
    <dgm:cxn modelId="{2B5187DE-2127-4519-BA16-69629858A239}" type="presOf" srcId="{5A90C499-8F68-4325-9818-DABC9B37A24D}" destId="{043A1CB3-0CDF-4AC6-9B8C-196264077029}" srcOrd="0" destOrd="0" presId="urn:microsoft.com/office/officeart/2005/8/layout/matrix1"/>
    <dgm:cxn modelId="{196F08E6-F6ED-45DA-8FDB-F72A7F8CA926}" type="presOf" srcId="{0D1C6F2C-504B-4840-BE3B-73437CE2C378}" destId="{09C5BD31-DBBD-484A-BDC8-E1E886106376}" srcOrd="1" destOrd="0" presId="urn:microsoft.com/office/officeart/2005/8/layout/matrix1"/>
    <dgm:cxn modelId="{5EF1F611-90E9-491C-B00A-51DE1D5814C8}" type="presParOf" srcId="{FC02355E-5DBD-46BD-ABEF-379C7AFFE296}" destId="{7B33D2FF-1526-4924-BA0D-6731047EB354}" srcOrd="0" destOrd="0" presId="urn:microsoft.com/office/officeart/2005/8/layout/matrix1"/>
    <dgm:cxn modelId="{DB81BAA4-EB2F-46C1-A2EB-07DE8222C06F}" type="presParOf" srcId="{7B33D2FF-1526-4924-BA0D-6731047EB354}" destId="{B4EAE0C3-CBB2-4B79-BAD5-4C19965CF541}" srcOrd="0" destOrd="0" presId="urn:microsoft.com/office/officeart/2005/8/layout/matrix1"/>
    <dgm:cxn modelId="{AE3EAB72-BE81-4762-BC3A-2C25A7B25C1D}" type="presParOf" srcId="{7B33D2FF-1526-4924-BA0D-6731047EB354}" destId="{09C5BD31-DBBD-484A-BDC8-E1E886106376}" srcOrd="1" destOrd="0" presId="urn:microsoft.com/office/officeart/2005/8/layout/matrix1"/>
    <dgm:cxn modelId="{6831323F-F514-49E4-AC7B-58B3A7999D20}" type="presParOf" srcId="{7B33D2FF-1526-4924-BA0D-6731047EB354}" destId="{1C0D85E8-4568-4D13-996D-0E07397D5534}" srcOrd="2" destOrd="0" presId="urn:microsoft.com/office/officeart/2005/8/layout/matrix1"/>
    <dgm:cxn modelId="{75E2C769-D904-4B59-999F-61542E3A6E76}" type="presParOf" srcId="{7B33D2FF-1526-4924-BA0D-6731047EB354}" destId="{DDEDC282-AF16-4016-AD03-A6392F8EB5EC}" srcOrd="3" destOrd="0" presId="urn:microsoft.com/office/officeart/2005/8/layout/matrix1"/>
    <dgm:cxn modelId="{D89F25CE-195D-4528-BE28-BEA4C8923DF3}" type="presParOf" srcId="{7B33D2FF-1526-4924-BA0D-6731047EB354}" destId="{8BD98DA5-8560-42E7-AE8C-0201841DEDB5}" srcOrd="4" destOrd="0" presId="urn:microsoft.com/office/officeart/2005/8/layout/matrix1"/>
    <dgm:cxn modelId="{F69BD16C-27E5-4530-801C-EE57985BA802}" type="presParOf" srcId="{7B33D2FF-1526-4924-BA0D-6731047EB354}" destId="{2ABD8A47-2B01-4BA3-A42C-C6A516EE692E}" srcOrd="5" destOrd="0" presId="urn:microsoft.com/office/officeart/2005/8/layout/matrix1"/>
    <dgm:cxn modelId="{16E176A6-B00D-439A-9713-696985BBB12C}" type="presParOf" srcId="{7B33D2FF-1526-4924-BA0D-6731047EB354}" destId="{043A1CB3-0CDF-4AC6-9B8C-196264077029}" srcOrd="6" destOrd="0" presId="urn:microsoft.com/office/officeart/2005/8/layout/matrix1"/>
    <dgm:cxn modelId="{50A48DDD-DD95-4BA1-AEA8-DBF0DD1634B2}" type="presParOf" srcId="{7B33D2FF-1526-4924-BA0D-6731047EB354}" destId="{C5E4E407-CFFB-4B6F-8D75-FA51945A6782}" srcOrd="7" destOrd="0" presId="urn:microsoft.com/office/officeart/2005/8/layout/matrix1"/>
    <dgm:cxn modelId="{53EA4237-EE06-476F-98FD-18D957C5EECD}" type="presParOf" srcId="{FC02355E-5DBD-46BD-ABEF-379C7AFFE296}" destId="{DA1206A0-5BE6-47D0-8D43-7E5525658BC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9FF7DD-07E9-483E-932C-01EB090C4488}"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fr-FR"/>
        </a:p>
      </dgm:t>
    </dgm:pt>
    <dgm:pt modelId="{193E957C-8004-4B2E-8982-A20A825B894B}">
      <dgm:prSet phldrT="[Texte]"/>
      <dgm:spPr/>
      <dgm:t>
        <a:bodyPr/>
        <a:lstStyle/>
        <a:p>
          <a:r>
            <a:rPr lang="fr-FR" b="1"/>
            <a:t>ACTIVITÉ N° 1 : COLLECTER LES INFORMATIONS POUR ÉTABLIR LES ÉTATS PRÉPARATOIRES</a:t>
          </a:r>
          <a:endParaRPr lang="fr-FR"/>
        </a:p>
      </dgm:t>
    </dgm:pt>
    <dgm:pt modelId="{E91B1100-A114-4993-9C8F-2CB76F6297BD}" type="parTrans" cxnId="{8ED44F74-13BB-4BDA-A1D2-71AA4F31595E}">
      <dgm:prSet/>
      <dgm:spPr/>
      <dgm:t>
        <a:bodyPr/>
        <a:lstStyle/>
        <a:p>
          <a:endParaRPr lang="fr-FR"/>
        </a:p>
      </dgm:t>
    </dgm:pt>
    <dgm:pt modelId="{88278DAC-4627-4EB5-A09C-41C1993BEF54}" type="sibTrans" cxnId="{8ED44F74-13BB-4BDA-A1D2-71AA4F31595E}">
      <dgm:prSet/>
      <dgm:spPr/>
      <dgm:t>
        <a:bodyPr/>
        <a:lstStyle/>
        <a:p>
          <a:endParaRPr lang="fr-FR"/>
        </a:p>
      </dgm:t>
    </dgm:pt>
    <dgm:pt modelId="{8E685B80-1B99-41F7-B854-0BD086F9FD0A}">
      <dgm:prSet phldrT="[Texte]"/>
      <dgm:spPr/>
      <dgm:t>
        <a:bodyPr/>
        <a:lstStyle/>
        <a:p>
          <a:r>
            <a:rPr lang="fr-FR"/>
            <a:t>TÂCHES</a:t>
          </a:r>
        </a:p>
      </dgm:t>
    </dgm:pt>
    <dgm:pt modelId="{39215CDF-7DC4-4DDD-974F-DC3E51AD638E}" type="parTrans" cxnId="{44BA9930-0AD6-4509-AB6A-AC756644AA24}">
      <dgm:prSet/>
      <dgm:spPr/>
      <dgm:t>
        <a:bodyPr/>
        <a:lstStyle/>
        <a:p>
          <a:endParaRPr lang="fr-FR"/>
        </a:p>
      </dgm:t>
    </dgm:pt>
    <dgm:pt modelId="{17ECEA61-06D0-4637-93C6-E746319A2E0B}" type="sibTrans" cxnId="{44BA9930-0AD6-4509-AB6A-AC756644AA24}">
      <dgm:prSet/>
      <dgm:spPr/>
      <dgm:t>
        <a:bodyPr/>
        <a:lstStyle/>
        <a:p>
          <a:endParaRPr lang="fr-FR"/>
        </a:p>
      </dgm:t>
    </dgm:pt>
    <dgm:pt modelId="{93C20637-7911-4A0C-9CC7-841BD51B3565}">
      <dgm:prSet phldrT="[Texte]"/>
      <dgm:spPr/>
      <dgm:t>
        <a:bodyPr/>
        <a:lstStyle/>
        <a:p>
          <a:r>
            <a:rPr lang="fr-FR" b="1"/>
            <a:t>ACTIVITÉ N° 2 : CRÉER, COMPARER ET CORRIGER LA DÉCLARATION DE TVA</a:t>
          </a:r>
          <a:endParaRPr lang="fr-FR"/>
        </a:p>
      </dgm:t>
    </dgm:pt>
    <dgm:pt modelId="{B77CDA9A-ABDC-446E-8206-7F7FA8B31AD5}" type="parTrans" cxnId="{9DFF3F89-D67B-4D39-871B-8C64BC03460E}">
      <dgm:prSet/>
      <dgm:spPr/>
      <dgm:t>
        <a:bodyPr/>
        <a:lstStyle/>
        <a:p>
          <a:endParaRPr lang="fr-FR"/>
        </a:p>
      </dgm:t>
    </dgm:pt>
    <dgm:pt modelId="{42DE29C8-8906-42AA-9A3E-FD8E6FE33B15}" type="sibTrans" cxnId="{9DFF3F89-D67B-4D39-871B-8C64BC03460E}">
      <dgm:prSet/>
      <dgm:spPr/>
      <dgm:t>
        <a:bodyPr/>
        <a:lstStyle/>
        <a:p>
          <a:endParaRPr lang="fr-FR"/>
        </a:p>
      </dgm:t>
    </dgm:pt>
    <dgm:pt modelId="{809ABEC7-0E4A-4D42-AADD-878127BE11EA}">
      <dgm:prSet phldrT="[Texte]"/>
      <dgm:spPr/>
      <dgm:t>
        <a:bodyPr/>
        <a:lstStyle/>
        <a:p>
          <a:r>
            <a:rPr lang="fr-FR"/>
            <a:t>TÂCHES</a:t>
          </a:r>
        </a:p>
      </dgm:t>
    </dgm:pt>
    <dgm:pt modelId="{77EFA68D-0302-4B41-A5D5-D3332C8DB280}" type="parTrans" cxnId="{A6BEE1AB-786E-4927-9E55-C75CB518E36F}">
      <dgm:prSet/>
      <dgm:spPr/>
      <dgm:t>
        <a:bodyPr/>
        <a:lstStyle/>
        <a:p>
          <a:endParaRPr lang="fr-FR"/>
        </a:p>
      </dgm:t>
    </dgm:pt>
    <dgm:pt modelId="{3D740326-9C75-4CDE-A1B1-16963F1F6A17}" type="sibTrans" cxnId="{A6BEE1AB-786E-4927-9E55-C75CB518E36F}">
      <dgm:prSet/>
      <dgm:spPr/>
      <dgm:t>
        <a:bodyPr/>
        <a:lstStyle/>
        <a:p>
          <a:endParaRPr lang="fr-FR"/>
        </a:p>
      </dgm:t>
    </dgm:pt>
    <dgm:pt modelId="{CCB2E653-2074-4CEB-A915-D90E9C0EFEC1}">
      <dgm:prSet phldrT="[Texte]"/>
      <dgm:spPr/>
      <dgm:t>
        <a:bodyPr/>
        <a:lstStyle/>
        <a:p>
          <a:r>
            <a:rPr lang="fr-FR" b="1"/>
            <a:t>ACTIVITÉ N° 3 : CRÉER ET CONTRÔLER LES ÉCRITURES DE LIQUIDATION DE LA TVA</a:t>
          </a:r>
          <a:endParaRPr lang="fr-FR"/>
        </a:p>
      </dgm:t>
    </dgm:pt>
    <dgm:pt modelId="{8424A656-A0BE-4427-9181-36BEEAC527A9}" type="parTrans" cxnId="{9979F109-67FF-4DFB-8AFF-2AD305FCF59A}">
      <dgm:prSet/>
      <dgm:spPr/>
      <dgm:t>
        <a:bodyPr/>
        <a:lstStyle/>
        <a:p>
          <a:endParaRPr lang="fr-FR"/>
        </a:p>
      </dgm:t>
    </dgm:pt>
    <dgm:pt modelId="{96909C48-BC93-4582-8B3B-64E77CFFE750}" type="sibTrans" cxnId="{9979F109-67FF-4DFB-8AFF-2AD305FCF59A}">
      <dgm:prSet/>
      <dgm:spPr/>
      <dgm:t>
        <a:bodyPr/>
        <a:lstStyle/>
        <a:p>
          <a:endParaRPr lang="fr-FR"/>
        </a:p>
      </dgm:t>
    </dgm:pt>
    <dgm:pt modelId="{DF50B702-9EC7-484B-B85C-721AC0949EB0}">
      <dgm:prSet phldrT="[Texte]"/>
      <dgm:spPr/>
      <dgm:t>
        <a:bodyPr/>
        <a:lstStyle/>
        <a:p>
          <a:r>
            <a:rPr lang="fr-FR"/>
            <a:t>TÂCHES</a:t>
          </a:r>
        </a:p>
      </dgm:t>
    </dgm:pt>
    <dgm:pt modelId="{2FB076C7-3529-47F9-A0E2-A8470BA6DBE5}" type="parTrans" cxnId="{E2DB4574-B66C-412C-9803-21A00D4E2108}">
      <dgm:prSet/>
      <dgm:spPr/>
      <dgm:t>
        <a:bodyPr/>
        <a:lstStyle/>
        <a:p>
          <a:endParaRPr lang="fr-FR"/>
        </a:p>
      </dgm:t>
    </dgm:pt>
    <dgm:pt modelId="{32E8CA02-AE72-4EB2-9A1F-66C767EF27A9}" type="sibTrans" cxnId="{E2DB4574-B66C-412C-9803-21A00D4E2108}">
      <dgm:prSet/>
      <dgm:spPr/>
      <dgm:t>
        <a:bodyPr/>
        <a:lstStyle/>
        <a:p>
          <a:endParaRPr lang="fr-FR"/>
        </a:p>
      </dgm:t>
    </dgm:pt>
    <dgm:pt modelId="{D7A71B91-361C-487D-96EA-E09722925FF1}">
      <dgm:prSet/>
      <dgm:spPr/>
      <dgm:t>
        <a:bodyPr/>
        <a:lstStyle/>
        <a:p>
          <a:r>
            <a:rPr lang="fr-FR"/>
            <a:t>01</a:t>
          </a:r>
        </a:p>
      </dgm:t>
    </dgm:pt>
    <dgm:pt modelId="{F0F5BE6B-ACFE-406C-B835-BE019F33A75D}" type="parTrans" cxnId="{FD584BA4-6AE5-4B38-A50D-D24CCE61C60F}">
      <dgm:prSet/>
      <dgm:spPr/>
      <dgm:t>
        <a:bodyPr/>
        <a:lstStyle/>
        <a:p>
          <a:endParaRPr lang="fr-FR"/>
        </a:p>
      </dgm:t>
    </dgm:pt>
    <dgm:pt modelId="{7A9163DD-C9B0-47B7-A8BC-ECE0CCE5A1A1}" type="sibTrans" cxnId="{FD584BA4-6AE5-4B38-A50D-D24CCE61C60F}">
      <dgm:prSet/>
      <dgm:spPr/>
      <dgm:t>
        <a:bodyPr/>
        <a:lstStyle/>
        <a:p>
          <a:endParaRPr lang="fr-FR"/>
        </a:p>
      </dgm:t>
    </dgm:pt>
    <dgm:pt modelId="{AC2D0E18-A72D-47E1-AB63-3B0DBACFFD11}">
      <dgm:prSet/>
      <dgm:spPr/>
      <dgm:t>
        <a:bodyPr/>
        <a:lstStyle/>
        <a:p>
          <a:r>
            <a:rPr lang="fr-FR"/>
            <a:t>Restaurer le fichier du PGI EBP Compta Open Line.</a:t>
          </a:r>
        </a:p>
      </dgm:t>
    </dgm:pt>
    <dgm:pt modelId="{504E44D3-C171-43EA-98D8-09374A24CF27}" type="parTrans" cxnId="{40FFEFFB-1D93-4E65-A718-7544A9BDF864}">
      <dgm:prSet/>
      <dgm:spPr/>
      <dgm:t>
        <a:bodyPr/>
        <a:lstStyle/>
        <a:p>
          <a:endParaRPr lang="fr-FR"/>
        </a:p>
      </dgm:t>
    </dgm:pt>
    <dgm:pt modelId="{CC97BC2D-047E-4069-8E18-26CC368A673A}" type="sibTrans" cxnId="{40FFEFFB-1D93-4E65-A718-7544A9BDF864}">
      <dgm:prSet/>
      <dgm:spPr/>
      <dgm:t>
        <a:bodyPr/>
        <a:lstStyle/>
        <a:p>
          <a:endParaRPr lang="fr-FR"/>
        </a:p>
      </dgm:t>
    </dgm:pt>
    <dgm:pt modelId="{792E25D2-FAEE-47E3-8650-AAAA19FF0C12}">
      <dgm:prSet/>
      <dgm:spPr/>
      <dgm:t>
        <a:bodyPr/>
        <a:lstStyle/>
        <a:p>
          <a:r>
            <a:rPr lang="fr-FR"/>
            <a:t>02</a:t>
          </a:r>
        </a:p>
      </dgm:t>
    </dgm:pt>
    <dgm:pt modelId="{24091715-EC86-4C64-BF1E-35ECD1C3AAB5}" type="parTrans" cxnId="{C1222901-21D6-44A1-A4E1-98577A87545E}">
      <dgm:prSet/>
      <dgm:spPr/>
      <dgm:t>
        <a:bodyPr/>
        <a:lstStyle/>
        <a:p>
          <a:endParaRPr lang="fr-FR"/>
        </a:p>
      </dgm:t>
    </dgm:pt>
    <dgm:pt modelId="{1F16FD6B-20E4-4B1F-A8AF-852FC86156F4}" type="sibTrans" cxnId="{C1222901-21D6-44A1-A4E1-98577A87545E}">
      <dgm:prSet/>
      <dgm:spPr/>
      <dgm:t>
        <a:bodyPr/>
        <a:lstStyle/>
        <a:p>
          <a:endParaRPr lang="fr-FR"/>
        </a:p>
      </dgm:t>
    </dgm:pt>
    <dgm:pt modelId="{55AA8CF0-473E-45ED-A1C1-76FC61DD6D8F}">
      <dgm:prSet/>
      <dgm:spPr/>
      <dgm:t>
        <a:bodyPr/>
        <a:lstStyle/>
        <a:p>
          <a:r>
            <a:rPr lang="fr-FR"/>
            <a:t>Imprimer le grand livre ou balance pour les comptes de TVA et les ventes.</a:t>
          </a:r>
        </a:p>
      </dgm:t>
    </dgm:pt>
    <dgm:pt modelId="{3D897C86-01C2-45FC-B2D2-0478107A9167}" type="parTrans" cxnId="{1803CE5D-3CEF-4238-B107-A3746A87F08E}">
      <dgm:prSet/>
      <dgm:spPr/>
      <dgm:t>
        <a:bodyPr/>
        <a:lstStyle/>
        <a:p>
          <a:endParaRPr lang="fr-FR"/>
        </a:p>
      </dgm:t>
    </dgm:pt>
    <dgm:pt modelId="{2CA86D90-9582-45B7-B5BE-3FB3F9CEF404}" type="sibTrans" cxnId="{1803CE5D-3CEF-4238-B107-A3746A87F08E}">
      <dgm:prSet/>
      <dgm:spPr/>
      <dgm:t>
        <a:bodyPr/>
        <a:lstStyle/>
        <a:p>
          <a:endParaRPr lang="fr-FR"/>
        </a:p>
      </dgm:t>
    </dgm:pt>
    <dgm:pt modelId="{89C99F5B-5CBB-4B0F-8B51-4D3ABDB9D2C7}">
      <dgm:prSet/>
      <dgm:spPr/>
      <dgm:t>
        <a:bodyPr/>
        <a:lstStyle/>
        <a:p>
          <a:r>
            <a:rPr lang="fr-FR"/>
            <a:t>03</a:t>
          </a:r>
        </a:p>
      </dgm:t>
    </dgm:pt>
    <dgm:pt modelId="{9F9965A5-448B-47B7-BE3A-FDB42439937A}" type="parTrans" cxnId="{2305B15D-ECB2-4C9A-BA3B-34214D8E82DB}">
      <dgm:prSet/>
      <dgm:spPr/>
      <dgm:t>
        <a:bodyPr/>
        <a:lstStyle/>
        <a:p>
          <a:endParaRPr lang="fr-FR"/>
        </a:p>
      </dgm:t>
    </dgm:pt>
    <dgm:pt modelId="{8D7CD1B2-DC0F-4837-A428-04F32FC63F86}" type="sibTrans" cxnId="{2305B15D-ECB2-4C9A-BA3B-34214D8E82DB}">
      <dgm:prSet/>
      <dgm:spPr/>
      <dgm:t>
        <a:bodyPr/>
        <a:lstStyle/>
        <a:p>
          <a:endParaRPr lang="fr-FR"/>
        </a:p>
      </dgm:t>
    </dgm:pt>
    <dgm:pt modelId="{3D340794-683D-408D-A257-362B8B62BEBA}">
      <dgm:prSet/>
      <dgm:spPr/>
      <dgm:t>
        <a:bodyPr/>
        <a:lstStyle/>
        <a:p>
          <a:r>
            <a:rPr lang="fr-FR"/>
            <a:t>Préparer sur table les états préparatoires à la liquidation de la TVA à l'aide des ressources documentaires.</a:t>
          </a:r>
        </a:p>
      </dgm:t>
    </dgm:pt>
    <dgm:pt modelId="{DEF0BAF6-AB39-4B2E-9BF5-9756F27C840E}" type="parTrans" cxnId="{26EE9439-3C09-4CC3-9936-9587045E0AD6}">
      <dgm:prSet/>
      <dgm:spPr/>
      <dgm:t>
        <a:bodyPr/>
        <a:lstStyle/>
        <a:p>
          <a:endParaRPr lang="fr-FR"/>
        </a:p>
      </dgm:t>
    </dgm:pt>
    <dgm:pt modelId="{86EB3473-0709-4AA9-86C5-4D35C6B34CA5}" type="sibTrans" cxnId="{26EE9439-3C09-4CC3-9936-9587045E0AD6}">
      <dgm:prSet/>
      <dgm:spPr/>
      <dgm:t>
        <a:bodyPr/>
        <a:lstStyle/>
        <a:p>
          <a:endParaRPr lang="fr-FR"/>
        </a:p>
      </dgm:t>
    </dgm:pt>
    <dgm:pt modelId="{53AF06BC-F7E4-46A0-BD17-4B0F31D56B63}">
      <dgm:prSet/>
      <dgm:spPr/>
      <dgm:t>
        <a:bodyPr/>
        <a:lstStyle/>
        <a:p>
          <a:r>
            <a:rPr lang="fr-FR"/>
            <a:t>Créer la déclaration de TVA CA3 avec le PGI.</a:t>
          </a:r>
        </a:p>
      </dgm:t>
    </dgm:pt>
    <dgm:pt modelId="{EF913B18-4A46-413E-BDBF-CA4772AFABDE}" type="parTrans" cxnId="{54BB31D1-95A6-484A-89BA-7FE3599E745F}">
      <dgm:prSet/>
      <dgm:spPr/>
      <dgm:t>
        <a:bodyPr/>
        <a:lstStyle/>
        <a:p>
          <a:endParaRPr lang="fr-FR"/>
        </a:p>
      </dgm:t>
    </dgm:pt>
    <dgm:pt modelId="{A58D74BA-1176-469B-907E-66698CF20180}" type="sibTrans" cxnId="{54BB31D1-95A6-484A-89BA-7FE3599E745F}">
      <dgm:prSet/>
      <dgm:spPr/>
      <dgm:t>
        <a:bodyPr/>
        <a:lstStyle/>
        <a:p>
          <a:endParaRPr lang="fr-FR"/>
        </a:p>
      </dgm:t>
    </dgm:pt>
    <dgm:pt modelId="{6B56EC77-BF73-4960-A2C4-508E8AF2D7E9}">
      <dgm:prSet/>
      <dgm:spPr/>
      <dgm:t>
        <a:bodyPr/>
        <a:lstStyle/>
        <a:p>
          <a:r>
            <a:rPr lang="fr-FR"/>
            <a:t>05</a:t>
          </a:r>
        </a:p>
      </dgm:t>
    </dgm:pt>
    <dgm:pt modelId="{661203A7-CDAF-4A87-8828-4F7E1A153275}" type="parTrans" cxnId="{931EF239-D6D5-404F-9384-838FA40B55E0}">
      <dgm:prSet/>
      <dgm:spPr/>
      <dgm:t>
        <a:bodyPr/>
        <a:lstStyle/>
        <a:p>
          <a:endParaRPr lang="fr-FR"/>
        </a:p>
      </dgm:t>
    </dgm:pt>
    <dgm:pt modelId="{0532B6C3-EC39-43E5-8CD0-ADA2CA5B35A2}" type="sibTrans" cxnId="{931EF239-D6D5-404F-9384-838FA40B55E0}">
      <dgm:prSet/>
      <dgm:spPr/>
      <dgm:t>
        <a:bodyPr/>
        <a:lstStyle/>
        <a:p>
          <a:endParaRPr lang="fr-FR"/>
        </a:p>
      </dgm:t>
    </dgm:pt>
    <dgm:pt modelId="{82B2BCB4-432C-41A4-941E-7FA1D30FE4DE}">
      <dgm:prSet/>
      <dgm:spPr/>
      <dgm:t>
        <a:bodyPr/>
        <a:lstStyle/>
        <a:p>
          <a:r>
            <a:rPr lang="fr-FR"/>
            <a:t>Comparer les états préparatoires avec les documents générés par le PGI en complétant la fiche de contrôle fournie.</a:t>
          </a:r>
        </a:p>
      </dgm:t>
    </dgm:pt>
    <dgm:pt modelId="{DC851975-5CA8-4927-802C-C52D698C4762}" type="parTrans" cxnId="{EB646584-1E8F-4934-A699-AD69EA2EAA63}">
      <dgm:prSet/>
      <dgm:spPr/>
      <dgm:t>
        <a:bodyPr/>
        <a:lstStyle/>
        <a:p>
          <a:endParaRPr lang="fr-FR"/>
        </a:p>
      </dgm:t>
    </dgm:pt>
    <dgm:pt modelId="{CD8C33EA-C33D-4087-8948-66484CBBBAB1}" type="sibTrans" cxnId="{EB646584-1E8F-4934-A699-AD69EA2EAA63}">
      <dgm:prSet/>
      <dgm:spPr/>
      <dgm:t>
        <a:bodyPr/>
        <a:lstStyle/>
        <a:p>
          <a:endParaRPr lang="fr-FR"/>
        </a:p>
      </dgm:t>
    </dgm:pt>
    <dgm:pt modelId="{1CBE5C42-2E1A-45C9-B0DA-4A7970ADA7E0}">
      <dgm:prSet/>
      <dgm:spPr/>
      <dgm:t>
        <a:bodyPr/>
        <a:lstStyle/>
        <a:p>
          <a:r>
            <a:rPr lang="fr-FR"/>
            <a:t>06</a:t>
          </a:r>
        </a:p>
      </dgm:t>
    </dgm:pt>
    <dgm:pt modelId="{2BD4F682-E4D4-4D30-B037-7916AEF9AB5D}" type="parTrans" cxnId="{2638D387-7C4D-46BE-8976-A35156108650}">
      <dgm:prSet/>
      <dgm:spPr/>
      <dgm:t>
        <a:bodyPr/>
        <a:lstStyle/>
        <a:p>
          <a:endParaRPr lang="fr-FR"/>
        </a:p>
      </dgm:t>
    </dgm:pt>
    <dgm:pt modelId="{9C1F7556-65CD-4E10-A367-BB69735DCE03}" type="sibTrans" cxnId="{2638D387-7C4D-46BE-8976-A35156108650}">
      <dgm:prSet/>
      <dgm:spPr/>
      <dgm:t>
        <a:bodyPr/>
        <a:lstStyle/>
        <a:p>
          <a:endParaRPr lang="fr-FR"/>
        </a:p>
      </dgm:t>
    </dgm:pt>
    <dgm:pt modelId="{BE962997-57CA-442D-A45C-2F5094AC302E}">
      <dgm:prSet/>
      <dgm:spPr/>
      <dgm:t>
        <a:bodyPr/>
        <a:lstStyle/>
        <a:p>
          <a:r>
            <a:rPr lang="fr-FR"/>
            <a:t>Effectuer les corrections éventuelles et / ou configurer le PGI si nécessaire.</a:t>
          </a:r>
        </a:p>
      </dgm:t>
    </dgm:pt>
    <dgm:pt modelId="{0F9FF453-2C38-47DD-A247-07123F307CA8}" type="parTrans" cxnId="{09FB9689-035E-4572-8537-3C49CF8DD65C}">
      <dgm:prSet/>
      <dgm:spPr/>
      <dgm:t>
        <a:bodyPr/>
        <a:lstStyle/>
        <a:p>
          <a:endParaRPr lang="fr-FR"/>
        </a:p>
      </dgm:t>
    </dgm:pt>
    <dgm:pt modelId="{F6EFEC7A-97C9-4310-A189-EFE577725474}" type="sibTrans" cxnId="{09FB9689-035E-4572-8537-3C49CF8DD65C}">
      <dgm:prSet/>
      <dgm:spPr/>
      <dgm:t>
        <a:bodyPr/>
        <a:lstStyle/>
        <a:p>
          <a:endParaRPr lang="fr-FR"/>
        </a:p>
      </dgm:t>
    </dgm:pt>
    <dgm:pt modelId="{4F8EAEBE-9710-4427-A963-5B39CD641342}">
      <dgm:prSet/>
      <dgm:spPr/>
      <dgm:t>
        <a:bodyPr/>
        <a:lstStyle/>
        <a:p>
          <a:r>
            <a:rPr lang="fr-FR"/>
            <a:t>Générer automatiquement les écritures de liquidation de la TVA.</a:t>
          </a:r>
        </a:p>
      </dgm:t>
    </dgm:pt>
    <dgm:pt modelId="{18D8E0A0-FEA8-40F6-86BC-1332FF1DAA13}" type="parTrans" cxnId="{40805E3C-FBC3-4A03-9B1D-8FFAFAD3EEED}">
      <dgm:prSet/>
      <dgm:spPr/>
      <dgm:t>
        <a:bodyPr/>
        <a:lstStyle/>
        <a:p>
          <a:endParaRPr lang="fr-FR"/>
        </a:p>
      </dgm:t>
    </dgm:pt>
    <dgm:pt modelId="{F7D9C0AB-A2DC-4CD6-A4E3-094CA81A5134}" type="sibTrans" cxnId="{40805E3C-FBC3-4A03-9B1D-8FFAFAD3EEED}">
      <dgm:prSet/>
      <dgm:spPr/>
      <dgm:t>
        <a:bodyPr/>
        <a:lstStyle/>
        <a:p>
          <a:endParaRPr lang="fr-FR"/>
        </a:p>
      </dgm:t>
    </dgm:pt>
    <dgm:pt modelId="{C04ED882-633C-4863-B857-1842BC33F4C5}">
      <dgm:prSet/>
      <dgm:spPr/>
      <dgm:t>
        <a:bodyPr/>
        <a:lstStyle/>
        <a:p>
          <a:r>
            <a:rPr lang="fr-FR"/>
            <a:t>08</a:t>
          </a:r>
        </a:p>
      </dgm:t>
    </dgm:pt>
    <dgm:pt modelId="{6D97B824-BADB-4CDB-AB9F-00B34DA36497}" type="parTrans" cxnId="{20A90F2F-3B79-4351-AC72-6CD6346756FE}">
      <dgm:prSet/>
      <dgm:spPr/>
      <dgm:t>
        <a:bodyPr/>
        <a:lstStyle/>
        <a:p>
          <a:endParaRPr lang="fr-FR"/>
        </a:p>
      </dgm:t>
    </dgm:pt>
    <dgm:pt modelId="{0B3CDA4A-0564-490D-90E0-89814B0E29F6}" type="sibTrans" cxnId="{20A90F2F-3B79-4351-AC72-6CD6346756FE}">
      <dgm:prSet/>
      <dgm:spPr/>
      <dgm:t>
        <a:bodyPr/>
        <a:lstStyle/>
        <a:p>
          <a:endParaRPr lang="fr-FR"/>
        </a:p>
      </dgm:t>
    </dgm:pt>
    <dgm:pt modelId="{B62CE689-810C-4DFF-AC84-8AD0678A48B3}">
      <dgm:prSet/>
      <dgm:spPr/>
      <dgm:t>
        <a:bodyPr/>
        <a:lstStyle/>
        <a:p>
          <a:r>
            <a:rPr lang="fr-FR"/>
            <a:t>Contrôler l’exactitude de l’écriture en sélectionnant l’écriture adéquate (TVA à payer) parmi les 2 modèles d’écriture fournis dans les ressources documentaires.</a:t>
          </a:r>
        </a:p>
      </dgm:t>
    </dgm:pt>
    <dgm:pt modelId="{D682F8F7-FA79-4C25-9FBA-AF0BD6F73433}" type="parTrans" cxnId="{C81DF79B-6FA0-4600-A461-C7A6BF818BCC}">
      <dgm:prSet/>
      <dgm:spPr/>
      <dgm:t>
        <a:bodyPr/>
        <a:lstStyle/>
        <a:p>
          <a:endParaRPr lang="fr-FR"/>
        </a:p>
      </dgm:t>
    </dgm:pt>
    <dgm:pt modelId="{F5167337-44F4-4816-A7A3-B18638221754}" type="sibTrans" cxnId="{C81DF79B-6FA0-4600-A461-C7A6BF818BCC}">
      <dgm:prSet/>
      <dgm:spPr/>
      <dgm:t>
        <a:bodyPr/>
        <a:lstStyle/>
        <a:p>
          <a:endParaRPr lang="fr-FR"/>
        </a:p>
      </dgm:t>
    </dgm:pt>
    <dgm:pt modelId="{51187F74-A13C-40A9-8BA5-2FA01844A91E}">
      <dgm:prSet phldrT="[Texte]"/>
      <dgm:spPr/>
      <dgm:t>
        <a:bodyPr/>
        <a:lstStyle/>
        <a:p>
          <a:r>
            <a:rPr lang="fr-FR"/>
            <a:t>04</a:t>
          </a:r>
        </a:p>
      </dgm:t>
    </dgm:pt>
    <dgm:pt modelId="{32A89502-56A8-45C5-8D21-147A108DC877}" type="parTrans" cxnId="{06A15C5C-E7EE-4970-BD5C-AA04B368DCCC}">
      <dgm:prSet/>
      <dgm:spPr/>
      <dgm:t>
        <a:bodyPr/>
        <a:lstStyle/>
        <a:p>
          <a:endParaRPr lang="fr-FR"/>
        </a:p>
      </dgm:t>
    </dgm:pt>
    <dgm:pt modelId="{487E2E6B-E269-4CEA-BDB4-C30625013E37}" type="sibTrans" cxnId="{06A15C5C-E7EE-4970-BD5C-AA04B368DCCC}">
      <dgm:prSet/>
      <dgm:spPr/>
      <dgm:t>
        <a:bodyPr/>
        <a:lstStyle/>
        <a:p>
          <a:endParaRPr lang="fr-FR"/>
        </a:p>
      </dgm:t>
    </dgm:pt>
    <dgm:pt modelId="{60DFA7F2-338B-49F4-AB7B-0F002F9616AC}">
      <dgm:prSet phldrT="[Texte]"/>
      <dgm:spPr/>
      <dgm:t>
        <a:bodyPr/>
        <a:lstStyle/>
        <a:p>
          <a:r>
            <a:rPr lang="fr-FR"/>
            <a:t>07</a:t>
          </a:r>
        </a:p>
      </dgm:t>
    </dgm:pt>
    <dgm:pt modelId="{86AF8E38-2D24-4410-AB96-0E7A808BA123}" type="parTrans" cxnId="{D9CD0241-B6DC-46B9-90DF-FFD468FB9651}">
      <dgm:prSet/>
      <dgm:spPr/>
      <dgm:t>
        <a:bodyPr/>
        <a:lstStyle/>
        <a:p>
          <a:endParaRPr lang="fr-FR"/>
        </a:p>
      </dgm:t>
    </dgm:pt>
    <dgm:pt modelId="{63C35297-2674-42D2-809F-8CCC5A37A89F}" type="sibTrans" cxnId="{D9CD0241-B6DC-46B9-90DF-FFD468FB9651}">
      <dgm:prSet/>
      <dgm:spPr/>
      <dgm:t>
        <a:bodyPr/>
        <a:lstStyle/>
        <a:p>
          <a:endParaRPr lang="fr-FR"/>
        </a:p>
      </dgm:t>
    </dgm:pt>
    <dgm:pt modelId="{0335CC75-5A73-43DC-A4DF-4D2975CE6D50}" type="pres">
      <dgm:prSet presAssocID="{AB9FF7DD-07E9-483E-932C-01EB090C4488}" presName="linearFlow" presStyleCnt="0">
        <dgm:presLayoutVars>
          <dgm:dir/>
          <dgm:animLvl val="lvl"/>
          <dgm:resizeHandles val="exact"/>
        </dgm:presLayoutVars>
      </dgm:prSet>
      <dgm:spPr/>
    </dgm:pt>
    <dgm:pt modelId="{16A06240-5E31-49A6-9C3F-F9AE376FE093}" type="pres">
      <dgm:prSet presAssocID="{193E957C-8004-4B2E-8982-A20A825B894B}" presName="composite" presStyleCnt="0"/>
      <dgm:spPr/>
    </dgm:pt>
    <dgm:pt modelId="{48FD0C42-7992-4E0C-A8C9-62C7D7E0666F}" type="pres">
      <dgm:prSet presAssocID="{193E957C-8004-4B2E-8982-A20A825B894B}" presName="parTx" presStyleLbl="node1" presStyleIdx="0" presStyleCnt="3">
        <dgm:presLayoutVars>
          <dgm:chMax val="0"/>
          <dgm:chPref val="0"/>
          <dgm:bulletEnabled val="1"/>
        </dgm:presLayoutVars>
      </dgm:prSet>
      <dgm:spPr/>
    </dgm:pt>
    <dgm:pt modelId="{D61ACD60-B961-4CB5-82F2-C5B8B741D7AD}" type="pres">
      <dgm:prSet presAssocID="{193E957C-8004-4B2E-8982-A20A825B894B}" presName="parSh" presStyleLbl="node1" presStyleIdx="0" presStyleCnt="3"/>
      <dgm:spPr/>
    </dgm:pt>
    <dgm:pt modelId="{EF148C28-5369-4BDE-ABB5-3C0666B22284}" type="pres">
      <dgm:prSet presAssocID="{193E957C-8004-4B2E-8982-A20A825B894B}" presName="desTx" presStyleLbl="fgAcc1" presStyleIdx="0" presStyleCnt="3">
        <dgm:presLayoutVars>
          <dgm:bulletEnabled val="1"/>
        </dgm:presLayoutVars>
      </dgm:prSet>
      <dgm:spPr/>
    </dgm:pt>
    <dgm:pt modelId="{A92395F6-897A-4C35-A000-4FA137225180}" type="pres">
      <dgm:prSet presAssocID="{88278DAC-4627-4EB5-A09C-41C1993BEF54}" presName="sibTrans" presStyleLbl="sibTrans2D1" presStyleIdx="0" presStyleCnt="2"/>
      <dgm:spPr/>
    </dgm:pt>
    <dgm:pt modelId="{F1ED3485-7B74-4597-BD83-E6486B70B341}" type="pres">
      <dgm:prSet presAssocID="{88278DAC-4627-4EB5-A09C-41C1993BEF54}" presName="connTx" presStyleLbl="sibTrans2D1" presStyleIdx="0" presStyleCnt="2"/>
      <dgm:spPr/>
    </dgm:pt>
    <dgm:pt modelId="{FB95D1E8-98A9-464E-977B-37328FCFFFAC}" type="pres">
      <dgm:prSet presAssocID="{93C20637-7911-4A0C-9CC7-841BD51B3565}" presName="composite" presStyleCnt="0"/>
      <dgm:spPr/>
    </dgm:pt>
    <dgm:pt modelId="{619218CE-A313-45FC-A71F-102352CC2143}" type="pres">
      <dgm:prSet presAssocID="{93C20637-7911-4A0C-9CC7-841BD51B3565}" presName="parTx" presStyleLbl="node1" presStyleIdx="0" presStyleCnt="3">
        <dgm:presLayoutVars>
          <dgm:chMax val="0"/>
          <dgm:chPref val="0"/>
          <dgm:bulletEnabled val="1"/>
        </dgm:presLayoutVars>
      </dgm:prSet>
      <dgm:spPr/>
    </dgm:pt>
    <dgm:pt modelId="{4FF908E8-0EB2-4A85-B29A-3CFEDBD12BC0}" type="pres">
      <dgm:prSet presAssocID="{93C20637-7911-4A0C-9CC7-841BD51B3565}" presName="parSh" presStyleLbl="node1" presStyleIdx="1" presStyleCnt="3"/>
      <dgm:spPr/>
    </dgm:pt>
    <dgm:pt modelId="{A5A0CACB-555C-4F20-8F9B-3D4143FFA52B}" type="pres">
      <dgm:prSet presAssocID="{93C20637-7911-4A0C-9CC7-841BD51B3565}" presName="desTx" presStyleLbl="fgAcc1" presStyleIdx="1" presStyleCnt="3">
        <dgm:presLayoutVars>
          <dgm:bulletEnabled val="1"/>
        </dgm:presLayoutVars>
      </dgm:prSet>
      <dgm:spPr/>
    </dgm:pt>
    <dgm:pt modelId="{FA88CC58-AB63-49D5-B6ED-09BF3EBB2683}" type="pres">
      <dgm:prSet presAssocID="{42DE29C8-8906-42AA-9A3E-FD8E6FE33B15}" presName="sibTrans" presStyleLbl="sibTrans2D1" presStyleIdx="1" presStyleCnt="2"/>
      <dgm:spPr/>
    </dgm:pt>
    <dgm:pt modelId="{D9652978-AC66-49D2-B547-E4536B248B1F}" type="pres">
      <dgm:prSet presAssocID="{42DE29C8-8906-42AA-9A3E-FD8E6FE33B15}" presName="connTx" presStyleLbl="sibTrans2D1" presStyleIdx="1" presStyleCnt="2"/>
      <dgm:spPr/>
    </dgm:pt>
    <dgm:pt modelId="{40C9743E-0B6B-4274-9F7D-1B53D77712E4}" type="pres">
      <dgm:prSet presAssocID="{CCB2E653-2074-4CEB-A915-D90E9C0EFEC1}" presName="composite" presStyleCnt="0"/>
      <dgm:spPr/>
    </dgm:pt>
    <dgm:pt modelId="{F53E807C-CD91-4021-8839-2578604B0382}" type="pres">
      <dgm:prSet presAssocID="{CCB2E653-2074-4CEB-A915-D90E9C0EFEC1}" presName="parTx" presStyleLbl="node1" presStyleIdx="1" presStyleCnt="3">
        <dgm:presLayoutVars>
          <dgm:chMax val="0"/>
          <dgm:chPref val="0"/>
          <dgm:bulletEnabled val="1"/>
        </dgm:presLayoutVars>
      </dgm:prSet>
      <dgm:spPr/>
    </dgm:pt>
    <dgm:pt modelId="{D1BAC83F-BF0E-473F-8F70-74E97A3716F8}" type="pres">
      <dgm:prSet presAssocID="{CCB2E653-2074-4CEB-A915-D90E9C0EFEC1}" presName="parSh" presStyleLbl="node1" presStyleIdx="2" presStyleCnt="3"/>
      <dgm:spPr/>
    </dgm:pt>
    <dgm:pt modelId="{C71760B1-EA5D-4C3C-9A46-9AC7F1F7202E}" type="pres">
      <dgm:prSet presAssocID="{CCB2E653-2074-4CEB-A915-D90E9C0EFEC1}" presName="desTx" presStyleLbl="fgAcc1" presStyleIdx="2" presStyleCnt="3">
        <dgm:presLayoutVars>
          <dgm:bulletEnabled val="1"/>
        </dgm:presLayoutVars>
      </dgm:prSet>
      <dgm:spPr/>
    </dgm:pt>
  </dgm:ptLst>
  <dgm:cxnLst>
    <dgm:cxn modelId="{C1222901-21D6-44A1-A4E1-98577A87545E}" srcId="{193E957C-8004-4B2E-8982-A20A825B894B}" destId="{792E25D2-FAEE-47E3-8650-AAAA19FF0C12}" srcOrd="2" destOrd="0" parTransId="{24091715-EC86-4C64-BF1E-35ECD1C3AAB5}" sibTransId="{1F16FD6B-20E4-4B1F-A8AF-852FC86156F4}"/>
    <dgm:cxn modelId="{24B85804-589B-45DB-B463-685D31851311}" type="presOf" srcId="{792E25D2-FAEE-47E3-8650-AAAA19FF0C12}" destId="{EF148C28-5369-4BDE-ABB5-3C0666B22284}" srcOrd="0" destOrd="3" presId="urn:microsoft.com/office/officeart/2005/8/layout/process3"/>
    <dgm:cxn modelId="{5BD4FC06-981E-4687-90F5-CF9F5A33D95A}" type="presOf" srcId="{AB9FF7DD-07E9-483E-932C-01EB090C4488}" destId="{0335CC75-5A73-43DC-A4DF-4D2975CE6D50}" srcOrd="0" destOrd="0" presId="urn:microsoft.com/office/officeart/2005/8/layout/process3"/>
    <dgm:cxn modelId="{9979F109-67FF-4DFB-8AFF-2AD305FCF59A}" srcId="{AB9FF7DD-07E9-483E-932C-01EB090C4488}" destId="{CCB2E653-2074-4CEB-A915-D90E9C0EFEC1}" srcOrd="2" destOrd="0" parTransId="{8424A656-A0BE-4427-9181-36BEEAC527A9}" sibTransId="{96909C48-BC93-4582-8B3B-64E77CFFE750}"/>
    <dgm:cxn modelId="{4D32AD12-A292-4706-8D6A-BDACF36CB21E}" type="presOf" srcId="{3D340794-683D-408D-A257-362B8B62BEBA}" destId="{EF148C28-5369-4BDE-ABB5-3C0666B22284}" srcOrd="0" destOrd="6" presId="urn:microsoft.com/office/officeart/2005/8/layout/process3"/>
    <dgm:cxn modelId="{09E4C515-8E84-4540-9CE7-CB6945BD843B}" type="presOf" srcId="{BE962997-57CA-442D-A45C-2F5094AC302E}" destId="{A5A0CACB-555C-4F20-8F9B-3D4143FFA52B}" srcOrd="0" destOrd="6" presId="urn:microsoft.com/office/officeart/2005/8/layout/process3"/>
    <dgm:cxn modelId="{BE5EED1B-CC0C-47AF-80B0-DA0CA56FF364}" type="presOf" srcId="{CCB2E653-2074-4CEB-A915-D90E9C0EFEC1}" destId="{D1BAC83F-BF0E-473F-8F70-74E97A3716F8}" srcOrd="1" destOrd="0" presId="urn:microsoft.com/office/officeart/2005/8/layout/process3"/>
    <dgm:cxn modelId="{81A90020-8703-46FB-A152-983B48BDF50A}" type="presOf" srcId="{60DFA7F2-338B-49F4-AB7B-0F002F9616AC}" destId="{C71760B1-EA5D-4C3C-9A46-9AC7F1F7202E}" srcOrd="0" destOrd="1" presId="urn:microsoft.com/office/officeart/2005/8/layout/process3"/>
    <dgm:cxn modelId="{19E99C26-3F4B-474C-8B37-739E98840130}" type="presOf" srcId="{93C20637-7911-4A0C-9CC7-841BD51B3565}" destId="{4FF908E8-0EB2-4A85-B29A-3CFEDBD12BC0}" srcOrd="1" destOrd="0" presId="urn:microsoft.com/office/officeart/2005/8/layout/process3"/>
    <dgm:cxn modelId="{D5BD0529-5D1B-4EC0-88F7-EAD23344D9A2}" type="presOf" srcId="{4F8EAEBE-9710-4427-A963-5B39CD641342}" destId="{C71760B1-EA5D-4C3C-9A46-9AC7F1F7202E}" srcOrd="0" destOrd="2" presId="urn:microsoft.com/office/officeart/2005/8/layout/process3"/>
    <dgm:cxn modelId="{6B71332D-66B6-475C-BB84-1AABDC082CF7}" type="presOf" srcId="{D7A71B91-361C-487D-96EA-E09722925FF1}" destId="{EF148C28-5369-4BDE-ABB5-3C0666B22284}" srcOrd="0" destOrd="1" presId="urn:microsoft.com/office/officeart/2005/8/layout/process3"/>
    <dgm:cxn modelId="{20A90F2F-3B79-4351-AC72-6CD6346756FE}" srcId="{CCB2E653-2074-4CEB-A915-D90E9C0EFEC1}" destId="{C04ED882-633C-4863-B857-1842BC33F4C5}" srcOrd="2" destOrd="0" parTransId="{6D97B824-BADB-4CDB-AB9F-00B34DA36497}" sibTransId="{0B3CDA4A-0564-490D-90E0-89814B0E29F6}"/>
    <dgm:cxn modelId="{44BA9930-0AD6-4509-AB6A-AC756644AA24}" srcId="{193E957C-8004-4B2E-8982-A20A825B894B}" destId="{8E685B80-1B99-41F7-B854-0BD086F9FD0A}" srcOrd="0" destOrd="0" parTransId="{39215CDF-7DC4-4DDD-974F-DC3E51AD638E}" sibTransId="{17ECEA61-06D0-4637-93C6-E746319A2E0B}"/>
    <dgm:cxn modelId="{6394AD32-8D24-4AD3-A432-1DAA159132DC}" type="presOf" srcId="{CCB2E653-2074-4CEB-A915-D90E9C0EFEC1}" destId="{F53E807C-CD91-4021-8839-2578604B0382}" srcOrd="0" destOrd="0" presId="urn:microsoft.com/office/officeart/2005/8/layout/process3"/>
    <dgm:cxn modelId="{26EE9439-3C09-4CC3-9936-9587045E0AD6}" srcId="{89C99F5B-5CBB-4B0F-8B51-4D3ABDB9D2C7}" destId="{3D340794-683D-408D-A257-362B8B62BEBA}" srcOrd="0" destOrd="0" parTransId="{DEF0BAF6-AB39-4B2E-9BF5-9756F27C840E}" sibTransId="{86EB3473-0709-4AA9-86C5-4D35C6B34CA5}"/>
    <dgm:cxn modelId="{931EF239-D6D5-404F-9384-838FA40B55E0}" srcId="{93C20637-7911-4A0C-9CC7-841BD51B3565}" destId="{6B56EC77-BF73-4960-A2C4-508E8AF2D7E9}" srcOrd="2" destOrd="0" parTransId="{661203A7-CDAF-4A87-8828-4F7E1A153275}" sibTransId="{0532B6C3-EC39-43E5-8CD0-ADA2CA5B35A2}"/>
    <dgm:cxn modelId="{1B97173A-6543-4AD6-8C9D-1FA5B194A869}" type="presOf" srcId="{C04ED882-633C-4863-B857-1842BC33F4C5}" destId="{C71760B1-EA5D-4C3C-9A46-9AC7F1F7202E}" srcOrd="0" destOrd="3" presId="urn:microsoft.com/office/officeart/2005/8/layout/process3"/>
    <dgm:cxn modelId="{40805E3C-FBC3-4A03-9B1D-8FFAFAD3EEED}" srcId="{60DFA7F2-338B-49F4-AB7B-0F002F9616AC}" destId="{4F8EAEBE-9710-4427-A963-5B39CD641342}" srcOrd="0" destOrd="0" parTransId="{18D8E0A0-FEA8-40F6-86BC-1332FF1DAA13}" sibTransId="{F7D9C0AB-A2DC-4CD6-A4E3-094CA81A5134}"/>
    <dgm:cxn modelId="{06A15C5C-E7EE-4970-BD5C-AA04B368DCCC}" srcId="{93C20637-7911-4A0C-9CC7-841BD51B3565}" destId="{51187F74-A13C-40A9-8BA5-2FA01844A91E}" srcOrd="1" destOrd="0" parTransId="{32A89502-56A8-45C5-8D21-147A108DC877}" sibTransId="{487E2E6B-E269-4CEA-BDB4-C30625013E37}"/>
    <dgm:cxn modelId="{0706905C-25E0-46E7-BD5F-B6D1F52CBC4F}" type="presOf" srcId="{93C20637-7911-4A0C-9CC7-841BD51B3565}" destId="{619218CE-A313-45FC-A71F-102352CC2143}" srcOrd="0" destOrd="0" presId="urn:microsoft.com/office/officeart/2005/8/layout/process3"/>
    <dgm:cxn modelId="{2305B15D-ECB2-4C9A-BA3B-34214D8E82DB}" srcId="{193E957C-8004-4B2E-8982-A20A825B894B}" destId="{89C99F5B-5CBB-4B0F-8B51-4D3ABDB9D2C7}" srcOrd="3" destOrd="0" parTransId="{9F9965A5-448B-47B7-BE3A-FDB42439937A}" sibTransId="{8D7CD1B2-DC0F-4837-A428-04F32FC63F86}"/>
    <dgm:cxn modelId="{1803CE5D-3CEF-4238-B107-A3746A87F08E}" srcId="{792E25D2-FAEE-47E3-8650-AAAA19FF0C12}" destId="{55AA8CF0-473E-45ED-A1C1-76FC61DD6D8F}" srcOrd="0" destOrd="0" parTransId="{3D897C86-01C2-45FC-B2D2-0478107A9167}" sibTransId="{2CA86D90-9582-45B7-B5BE-3FB3F9CEF404}"/>
    <dgm:cxn modelId="{D9CD0241-B6DC-46B9-90DF-FFD468FB9651}" srcId="{CCB2E653-2074-4CEB-A915-D90E9C0EFEC1}" destId="{60DFA7F2-338B-49F4-AB7B-0F002F9616AC}" srcOrd="1" destOrd="0" parTransId="{86AF8E38-2D24-4410-AB96-0E7A808BA123}" sibTransId="{63C35297-2674-42D2-809F-8CCC5A37A89F}"/>
    <dgm:cxn modelId="{51C22467-882A-4A29-9D7F-2B0CE7433992}" type="presOf" srcId="{55AA8CF0-473E-45ED-A1C1-76FC61DD6D8F}" destId="{EF148C28-5369-4BDE-ABB5-3C0666B22284}" srcOrd="0" destOrd="4" presId="urn:microsoft.com/office/officeart/2005/8/layout/process3"/>
    <dgm:cxn modelId="{F061B450-709F-4D11-86E4-7F5CCB1F1C1C}" type="presOf" srcId="{89C99F5B-5CBB-4B0F-8B51-4D3ABDB9D2C7}" destId="{EF148C28-5369-4BDE-ABB5-3C0666B22284}" srcOrd="0" destOrd="5" presId="urn:microsoft.com/office/officeart/2005/8/layout/process3"/>
    <dgm:cxn modelId="{E2DB4574-B66C-412C-9803-21A00D4E2108}" srcId="{CCB2E653-2074-4CEB-A915-D90E9C0EFEC1}" destId="{DF50B702-9EC7-484B-B85C-721AC0949EB0}" srcOrd="0" destOrd="0" parTransId="{2FB076C7-3529-47F9-A0E2-A8470BA6DBE5}" sibTransId="{32E8CA02-AE72-4EB2-9A1F-66C767EF27A9}"/>
    <dgm:cxn modelId="{8ED44F74-13BB-4BDA-A1D2-71AA4F31595E}" srcId="{AB9FF7DD-07E9-483E-932C-01EB090C4488}" destId="{193E957C-8004-4B2E-8982-A20A825B894B}" srcOrd="0" destOrd="0" parTransId="{E91B1100-A114-4993-9C8F-2CB76F6297BD}" sibTransId="{88278DAC-4627-4EB5-A09C-41C1993BEF54}"/>
    <dgm:cxn modelId="{0D717A79-76D4-4FFC-99A4-868CF833B9CC}" type="presOf" srcId="{51187F74-A13C-40A9-8BA5-2FA01844A91E}" destId="{A5A0CACB-555C-4F20-8F9B-3D4143FFA52B}" srcOrd="0" destOrd="1" presId="urn:microsoft.com/office/officeart/2005/8/layout/process3"/>
    <dgm:cxn modelId="{EB646584-1E8F-4934-A699-AD69EA2EAA63}" srcId="{6B56EC77-BF73-4960-A2C4-508E8AF2D7E9}" destId="{82B2BCB4-432C-41A4-941E-7FA1D30FE4DE}" srcOrd="0" destOrd="0" parTransId="{DC851975-5CA8-4927-802C-C52D698C4762}" sibTransId="{CD8C33EA-C33D-4087-8948-66484CBBBAB1}"/>
    <dgm:cxn modelId="{2638D387-7C4D-46BE-8976-A35156108650}" srcId="{93C20637-7911-4A0C-9CC7-841BD51B3565}" destId="{1CBE5C42-2E1A-45C9-B0DA-4A7970ADA7E0}" srcOrd="3" destOrd="0" parTransId="{2BD4F682-E4D4-4D30-B037-7916AEF9AB5D}" sibTransId="{9C1F7556-65CD-4E10-A367-BB69735DCE03}"/>
    <dgm:cxn modelId="{9DFF3F89-D67B-4D39-871B-8C64BC03460E}" srcId="{AB9FF7DD-07E9-483E-932C-01EB090C4488}" destId="{93C20637-7911-4A0C-9CC7-841BD51B3565}" srcOrd="1" destOrd="0" parTransId="{B77CDA9A-ABDC-446E-8206-7F7FA8B31AD5}" sibTransId="{42DE29C8-8906-42AA-9A3E-FD8E6FE33B15}"/>
    <dgm:cxn modelId="{09FB9689-035E-4572-8537-3C49CF8DD65C}" srcId="{1CBE5C42-2E1A-45C9-B0DA-4A7970ADA7E0}" destId="{BE962997-57CA-442D-A45C-2F5094AC302E}" srcOrd="0" destOrd="0" parTransId="{0F9FF453-2C38-47DD-A247-07123F307CA8}" sibTransId="{F6EFEC7A-97C9-4310-A189-EFE577725474}"/>
    <dgm:cxn modelId="{42D01C8A-EADC-4579-AF3D-146D655954CC}" type="presOf" srcId="{88278DAC-4627-4EB5-A09C-41C1993BEF54}" destId="{F1ED3485-7B74-4597-BD83-E6486B70B341}" srcOrd="1" destOrd="0" presId="urn:microsoft.com/office/officeart/2005/8/layout/process3"/>
    <dgm:cxn modelId="{8DA1928B-0961-4C42-863A-04E910F81D1E}" type="presOf" srcId="{193E957C-8004-4B2E-8982-A20A825B894B}" destId="{48FD0C42-7992-4E0C-A8C9-62C7D7E0666F}" srcOrd="0" destOrd="0" presId="urn:microsoft.com/office/officeart/2005/8/layout/process3"/>
    <dgm:cxn modelId="{37071F8D-3C0B-4F05-A93C-216DE70C0C2D}" type="presOf" srcId="{DF50B702-9EC7-484B-B85C-721AC0949EB0}" destId="{C71760B1-EA5D-4C3C-9A46-9AC7F1F7202E}" srcOrd="0" destOrd="0" presId="urn:microsoft.com/office/officeart/2005/8/layout/process3"/>
    <dgm:cxn modelId="{7855CC9B-6F2D-4432-8D06-B71AF6DE8323}" type="presOf" srcId="{6B56EC77-BF73-4960-A2C4-508E8AF2D7E9}" destId="{A5A0CACB-555C-4F20-8F9B-3D4143FFA52B}" srcOrd="0" destOrd="3" presId="urn:microsoft.com/office/officeart/2005/8/layout/process3"/>
    <dgm:cxn modelId="{C81DF79B-6FA0-4600-A461-C7A6BF818BCC}" srcId="{C04ED882-633C-4863-B857-1842BC33F4C5}" destId="{B62CE689-810C-4DFF-AC84-8AD0678A48B3}" srcOrd="0" destOrd="0" parTransId="{D682F8F7-FA79-4C25-9FBA-AF0BD6F73433}" sibTransId="{F5167337-44F4-4816-A7A3-B18638221754}"/>
    <dgm:cxn modelId="{6313689C-4BB9-4E3C-B377-C80FE3997392}" type="presOf" srcId="{53AF06BC-F7E4-46A0-BD17-4B0F31D56B63}" destId="{A5A0CACB-555C-4F20-8F9B-3D4143FFA52B}" srcOrd="0" destOrd="2" presId="urn:microsoft.com/office/officeart/2005/8/layout/process3"/>
    <dgm:cxn modelId="{C082B59F-254C-4374-B797-CA67CF108543}" type="presOf" srcId="{193E957C-8004-4B2E-8982-A20A825B894B}" destId="{D61ACD60-B961-4CB5-82F2-C5B8B741D7AD}" srcOrd="1" destOrd="0" presId="urn:microsoft.com/office/officeart/2005/8/layout/process3"/>
    <dgm:cxn modelId="{FD584BA4-6AE5-4B38-A50D-D24CCE61C60F}" srcId="{193E957C-8004-4B2E-8982-A20A825B894B}" destId="{D7A71B91-361C-487D-96EA-E09722925FF1}" srcOrd="1" destOrd="0" parTransId="{F0F5BE6B-ACFE-406C-B835-BE019F33A75D}" sibTransId="{7A9163DD-C9B0-47B7-A8BC-ECE0CCE5A1A1}"/>
    <dgm:cxn modelId="{866B94A7-3BDF-4BFE-BEB6-3FE229E60B0C}" type="presOf" srcId="{B62CE689-810C-4DFF-AC84-8AD0678A48B3}" destId="{C71760B1-EA5D-4C3C-9A46-9AC7F1F7202E}" srcOrd="0" destOrd="4" presId="urn:microsoft.com/office/officeart/2005/8/layout/process3"/>
    <dgm:cxn modelId="{D2C316AA-9F8C-4CC1-8C0E-927F9472FD48}" type="presOf" srcId="{AC2D0E18-A72D-47E1-AB63-3B0DBACFFD11}" destId="{EF148C28-5369-4BDE-ABB5-3C0666B22284}" srcOrd="0" destOrd="2" presId="urn:microsoft.com/office/officeart/2005/8/layout/process3"/>
    <dgm:cxn modelId="{A6BEE1AB-786E-4927-9E55-C75CB518E36F}" srcId="{93C20637-7911-4A0C-9CC7-841BD51B3565}" destId="{809ABEC7-0E4A-4D42-AADD-878127BE11EA}" srcOrd="0" destOrd="0" parTransId="{77EFA68D-0302-4B41-A5D5-D3332C8DB280}" sibTransId="{3D740326-9C75-4CDE-A1B1-16963F1F6A17}"/>
    <dgm:cxn modelId="{223977AF-8908-4D16-A78A-75A2AE1CEAFA}" type="presOf" srcId="{82B2BCB4-432C-41A4-941E-7FA1D30FE4DE}" destId="{A5A0CACB-555C-4F20-8F9B-3D4143FFA52B}" srcOrd="0" destOrd="4" presId="urn:microsoft.com/office/officeart/2005/8/layout/process3"/>
    <dgm:cxn modelId="{181034B8-AE26-4EE2-A748-DDB622556627}" type="presOf" srcId="{42DE29C8-8906-42AA-9A3E-FD8E6FE33B15}" destId="{FA88CC58-AB63-49D5-B6ED-09BF3EBB2683}" srcOrd="0" destOrd="0" presId="urn:microsoft.com/office/officeart/2005/8/layout/process3"/>
    <dgm:cxn modelId="{E1DE1DC4-4D67-4FDE-BC46-E69FEA817B76}" type="presOf" srcId="{88278DAC-4627-4EB5-A09C-41C1993BEF54}" destId="{A92395F6-897A-4C35-A000-4FA137225180}" srcOrd="0" destOrd="0" presId="urn:microsoft.com/office/officeart/2005/8/layout/process3"/>
    <dgm:cxn modelId="{4D5EF7C5-65B3-4AC7-A7E1-D9A0F11497CF}" type="presOf" srcId="{809ABEC7-0E4A-4D42-AADD-878127BE11EA}" destId="{A5A0CACB-555C-4F20-8F9B-3D4143FFA52B}" srcOrd="0" destOrd="0" presId="urn:microsoft.com/office/officeart/2005/8/layout/process3"/>
    <dgm:cxn modelId="{CC00D9CB-DB8E-4257-8C9E-26346E5221AF}" type="presOf" srcId="{8E685B80-1B99-41F7-B854-0BD086F9FD0A}" destId="{EF148C28-5369-4BDE-ABB5-3C0666B22284}" srcOrd="0" destOrd="0" presId="urn:microsoft.com/office/officeart/2005/8/layout/process3"/>
    <dgm:cxn modelId="{54BB31D1-95A6-484A-89BA-7FE3599E745F}" srcId="{51187F74-A13C-40A9-8BA5-2FA01844A91E}" destId="{53AF06BC-F7E4-46A0-BD17-4B0F31D56B63}" srcOrd="0" destOrd="0" parTransId="{EF913B18-4A46-413E-BDBF-CA4772AFABDE}" sibTransId="{A58D74BA-1176-469B-907E-66698CF20180}"/>
    <dgm:cxn modelId="{1AC659EE-3E36-47F2-945B-09D10729881D}" type="presOf" srcId="{1CBE5C42-2E1A-45C9-B0DA-4A7970ADA7E0}" destId="{A5A0CACB-555C-4F20-8F9B-3D4143FFA52B}" srcOrd="0" destOrd="5" presId="urn:microsoft.com/office/officeart/2005/8/layout/process3"/>
    <dgm:cxn modelId="{FF40DBF7-69F1-49C6-BB36-8639B0F4DFCE}" type="presOf" srcId="{42DE29C8-8906-42AA-9A3E-FD8E6FE33B15}" destId="{D9652978-AC66-49D2-B547-E4536B248B1F}" srcOrd="1" destOrd="0" presId="urn:microsoft.com/office/officeart/2005/8/layout/process3"/>
    <dgm:cxn modelId="{40FFEFFB-1D93-4E65-A718-7544A9BDF864}" srcId="{D7A71B91-361C-487D-96EA-E09722925FF1}" destId="{AC2D0E18-A72D-47E1-AB63-3B0DBACFFD11}" srcOrd="0" destOrd="0" parTransId="{504E44D3-C171-43EA-98D8-09374A24CF27}" sibTransId="{CC97BC2D-047E-4069-8E18-26CC368A673A}"/>
    <dgm:cxn modelId="{7FFB0684-9FA0-4CFA-8E42-FE50F611E2C9}" type="presParOf" srcId="{0335CC75-5A73-43DC-A4DF-4D2975CE6D50}" destId="{16A06240-5E31-49A6-9C3F-F9AE376FE093}" srcOrd="0" destOrd="0" presId="urn:microsoft.com/office/officeart/2005/8/layout/process3"/>
    <dgm:cxn modelId="{AF9A3168-7C10-4450-B546-9D80BFEA9927}" type="presParOf" srcId="{16A06240-5E31-49A6-9C3F-F9AE376FE093}" destId="{48FD0C42-7992-4E0C-A8C9-62C7D7E0666F}" srcOrd="0" destOrd="0" presId="urn:microsoft.com/office/officeart/2005/8/layout/process3"/>
    <dgm:cxn modelId="{D8A7C873-8B3C-4B98-9F40-D69272779316}" type="presParOf" srcId="{16A06240-5E31-49A6-9C3F-F9AE376FE093}" destId="{D61ACD60-B961-4CB5-82F2-C5B8B741D7AD}" srcOrd="1" destOrd="0" presId="urn:microsoft.com/office/officeart/2005/8/layout/process3"/>
    <dgm:cxn modelId="{F6488680-74E9-487A-B304-5EDDB5E30E68}" type="presParOf" srcId="{16A06240-5E31-49A6-9C3F-F9AE376FE093}" destId="{EF148C28-5369-4BDE-ABB5-3C0666B22284}" srcOrd="2" destOrd="0" presId="urn:microsoft.com/office/officeart/2005/8/layout/process3"/>
    <dgm:cxn modelId="{B3071C01-C118-4B2C-8CC6-DD781ACF510A}" type="presParOf" srcId="{0335CC75-5A73-43DC-A4DF-4D2975CE6D50}" destId="{A92395F6-897A-4C35-A000-4FA137225180}" srcOrd="1" destOrd="0" presId="urn:microsoft.com/office/officeart/2005/8/layout/process3"/>
    <dgm:cxn modelId="{42AB082C-713F-4B69-A194-0AC8422E03A0}" type="presParOf" srcId="{A92395F6-897A-4C35-A000-4FA137225180}" destId="{F1ED3485-7B74-4597-BD83-E6486B70B341}" srcOrd="0" destOrd="0" presId="urn:microsoft.com/office/officeart/2005/8/layout/process3"/>
    <dgm:cxn modelId="{B0DEC68E-FA6A-4267-B8A9-69B7FE339B65}" type="presParOf" srcId="{0335CC75-5A73-43DC-A4DF-4D2975CE6D50}" destId="{FB95D1E8-98A9-464E-977B-37328FCFFFAC}" srcOrd="2" destOrd="0" presId="urn:microsoft.com/office/officeart/2005/8/layout/process3"/>
    <dgm:cxn modelId="{57E192A0-4394-44DE-B7B4-2746F882123A}" type="presParOf" srcId="{FB95D1E8-98A9-464E-977B-37328FCFFFAC}" destId="{619218CE-A313-45FC-A71F-102352CC2143}" srcOrd="0" destOrd="0" presId="urn:microsoft.com/office/officeart/2005/8/layout/process3"/>
    <dgm:cxn modelId="{E20A9192-825F-451F-A29C-CAF4061BF01A}" type="presParOf" srcId="{FB95D1E8-98A9-464E-977B-37328FCFFFAC}" destId="{4FF908E8-0EB2-4A85-B29A-3CFEDBD12BC0}" srcOrd="1" destOrd="0" presId="urn:microsoft.com/office/officeart/2005/8/layout/process3"/>
    <dgm:cxn modelId="{BEA715EC-D982-460D-93D3-3F1678CDEFFF}" type="presParOf" srcId="{FB95D1E8-98A9-464E-977B-37328FCFFFAC}" destId="{A5A0CACB-555C-4F20-8F9B-3D4143FFA52B}" srcOrd="2" destOrd="0" presId="urn:microsoft.com/office/officeart/2005/8/layout/process3"/>
    <dgm:cxn modelId="{119B5725-6CBA-46D3-89E2-1F69FBD346D6}" type="presParOf" srcId="{0335CC75-5A73-43DC-A4DF-4D2975CE6D50}" destId="{FA88CC58-AB63-49D5-B6ED-09BF3EBB2683}" srcOrd="3" destOrd="0" presId="urn:microsoft.com/office/officeart/2005/8/layout/process3"/>
    <dgm:cxn modelId="{7526F74F-BF54-49D6-B59A-B58F3858C859}" type="presParOf" srcId="{FA88CC58-AB63-49D5-B6ED-09BF3EBB2683}" destId="{D9652978-AC66-49D2-B547-E4536B248B1F}" srcOrd="0" destOrd="0" presId="urn:microsoft.com/office/officeart/2005/8/layout/process3"/>
    <dgm:cxn modelId="{9AD9B81D-1426-49CA-83FA-17E7211F845F}" type="presParOf" srcId="{0335CC75-5A73-43DC-A4DF-4D2975CE6D50}" destId="{40C9743E-0B6B-4274-9F7D-1B53D77712E4}" srcOrd="4" destOrd="0" presId="urn:microsoft.com/office/officeart/2005/8/layout/process3"/>
    <dgm:cxn modelId="{EF0CBB63-419C-4976-BF41-1DCE5192F8C6}" type="presParOf" srcId="{40C9743E-0B6B-4274-9F7D-1B53D77712E4}" destId="{F53E807C-CD91-4021-8839-2578604B0382}" srcOrd="0" destOrd="0" presId="urn:microsoft.com/office/officeart/2005/8/layout/process3"/>
    <dgm:cxn modelId="{4865734E-190A-4A54-8B5E-ECF18C3089E0}" type="presParOf" srcId="{40C9743E-0B6B-4274-9F7D-1B53D77712E4}" destId="{D1BAC83F-BF0E-473F-8F70-74E97A3716F8}" srcOrd="1" destOrd="0" presId="urn:microsoft.com/office/officeart/2005/8/layout/process3"/>
    <dgm:cxn modelId="{35371CB3-15E1-46E5-A7C0-EEC3C3F13D90}" type="presParOf" srcId="{40C9743E-0B6B-4274-9F7D-1B53D77712E4}" destId="{C71760B1-EA5D-4C3C-9A46-9AC7F1F7202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29EC42-4033-4E61-8586-C17EDB145BDB}"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fr-FR"/>
        </a:p>
      </dgm:t>
    </dgm:pt>
    <dgm:pt modelId="{03B352AF-5688-45F5-9E0D-8DFDA733EE3A}">
      <dgm:prSet phldrT="[Texte]"/>
      <dgm:spPr/>
      <dgm:t>
        <a:bodyPr/>
        <a:lstStyle/>
        <a:p>
          <a:pPr>
            <a:buNone/>
          </a:pPr>
          <a:r>
            <a:rPr lang="fr-FR" dirty="0">
              <a:effectLst/>
            </a:rPr>
            <a:t>- Se situer dans un système d’informations</a:t>
          </a:r>
          <a:endParaRPr lang="fr-FR" dirty="0"/>
        </a:p>
      </dgm:t>
    </dgm:pt>
    <dgm:pt modelId="{4AEC1A9A-0707-448B-BE27-DDB42E9CDE78}" type="parTrans" cxnId="{AC2889BA-3C8E-44C2-B557-D42471435EAD}">
      <dgm:prSet/>
      <dgm:spPr/>
      <dgm:t>
        <a:bodyPr/>
        <a:lstStyle/>
        <a:p>
          <a:endParaRPr lang="fr-FR"/>
        </a:p>
      </dgm:t>
    </dgm:pt>
    <dgm:pt modelId="{8F0EB138-BB42-45BC-B7E8-3FDC884BF599}" type="sibTrans" cxnId="{AC2889BA-3C8E-44C2-B557-D42471435EAD}">
      <dgm:prSet/>
      <dgm:spPr/>
      <dgm:t>
        <a:bodyPr/>
        <a:lstStyle/>
        <a:p>
          <a:endParaRPr lang="fr-FR"/>
        </a:p>
      </dgm:t>
    </dgm:pt>
    <dgm:pt modelId="{CAAF5A0D-8AB0-408B-9697-AD4C99568C8C}">
      <dgm:prSet phldrT="[Texte]"/>
      <dgm:spPr>
        <a:solidFill>
          <a:srgbClr val="9BBB59"/>
        </a:solidFill>
      </dgm:spPr>
      <dgm:t>
        <a:bodyPr/>
        <a:lstStyle/>
        <a:p>
          <a:endParaRPr lang="fr-FR" dirty="0"/>
        </a:p>
      </dgm:t>
    </dgm:pt>
    <dgm:pt modelId="{46427598-289F-4ADF-A779-A4588AB2E526}" type="sibTrans" cxnId="{F96AC2CA-DE9D-43F6-8BFD-2E2E0AA2B195}">
      <dgm:prSet/>
      <dgm:spPr/>
      <dgm:t>
        <a:bodyPr/>
        <a:lstStyle/>
        <a:p>
          <a:endParaRPr lang="fr-FR"/>
        </a:p>
      </dgm:t>
    </dgm:pt>
    <dgm:pt modelId="{BFA731E7-4A7C-43F0-BAE4-92A8FC5C28F3}" type="parTrans" cxnId="{F96AC2CA-DE9D-43F6-8BFD-2E2E0AA2B195}">
      <dgm:prSet/>
      <dgm:spPr/>
      <dgm:t>
        <a:bodyPr/>
        <a:lstStyle/>
        <a:p>
          <a:endParaRPr lang="fr-FR"/>
        </a:p>
      </dgm:t>
    </dgm:pt>
    <dgm:pt modelId="{719E0910-5F9B-4AB1-B69B-3CE30C051561}">
      <dgm:prSet phldrT="[Texte]"/>
      <dgm:spPr/>
      <dgm:t>
        <a:bodyPr/>
        <a:lstStyle/>
        <a:p>
          <a:pPr>
            <a:buNone/>
          </a:pPr>
          <a:r>
            <a:rPr lang="fr-FR" dirty="0"/>
            <a:t>Rechercher les informations utiles sur le PGI pour établir une déclaration de TVA.</a:t>
          </a:r>
        </a:p>
      </dgm:t>
    </dgm:pt>
    <dgm:pt modelId="{A9AA5DF5-C031-40A3-AB2A-3EBB8B36FD5D}" type="parTrans" cxnId="{211ACD6A-F3DD-4E7A-ACBC-A53414D7816B}">
      <dgm:prSet/>
      <dgm:spPr/>
    </dgm:pt>
    <dgm:pt modelId="{0561FF0C-2D68-46D2-B7CE-0326292D1729}" type="sibTrans" cxnId="{211ACD6A-F3DD-4E7A-ACBC-A53414D7816B}">
      <dgm:prSet/>
      <dgm:spPr/>
    </dgm:pt>
    <dgm:pt modelId="{8B4BB56D-F982-4E31-BCED-152BC46DBACB}">
      <dgm:prSet phldrT="[Texte]"/>
      <dgm:spPr/>
      <dgm:t>
        <a:bodyPr/>
        <a:lstStyle/>
        <a:p>
          <a:pPr>
            <a:buNone/>
          </a:pPr>
          <a:r>
            <a:rPr lang="fr-FR" dirty="0"/>
            <a:t>Établir des états préparatoires de TVA basique.</a:t>
          </a:r>
        </a:p>
      </dgm:t>
    </dgm:pt>
    <dgm:pt modelId="{157A9226-975D-46CB-96CC-1D6E5E8DC7FE}" type="parTrans" cxnId="{750AFFAA-067A-4E6D-BA06-4E8613F5F9C1}">
      <dgm:prSet/>
      <dgm:spPr/>
    </dgm:pt>
    <dgm:pt modelId="{5B266250-C402-43E8-B820-954439A14F79}" type="sibTrans" cxnId="{750AFFAA-067A-4E6D-BA06-4E8613F5F9C1}">
      <dgm:prSet/>
      <dgm:spPr/>
    </dgm:pt>
    <dgm:pt modelId="{AB7ECA18-5CAB-4A5E-BC0B-E533F8FEDB1C}">
      <dgm:prSet phldrT="[Texte]"/>
      <dgm:spPr/>
      <dgm:t>
        <a:bodyPr/>
        <a:lstStyle/>
        <a:p>
          <a:pPr>
            <a:buNone/>
          </a:pPr>
          <a:r>
            <a:rPr lang="fr-FR" dirty="0"/>
            <a:t>Comparer, contrôler,  et éventuellement rectifier les productions sur table avec la déclaration du PGI.</a:t>
          </a:r>
        </a:p>
      </dgm:t>
    </dgm:pt>
    <dgm:pt modelId="{DD5DA44F-5485-4F61-BD58-9FCB1FF574BD}" type="parTrans" cxnId="{4C3F9DEB-8282-403E-B08E-498D68C0E68F}">
      <dgm:prSet/>
      <dgm:spPr/>
    </dgm:pt>
    <dgm:pt modelId="{6AEF358E-4DC1-426A-BF2F-88E98851BDF4}" type="sibTrans" cxnId="{4C3F9DEB-8282-403E-B08E-498D68C0E68F}">
      <dgm:prSet/>
      <dgm:spPr/>
    </dgm:pt>
    <dgm:pt modelId="{06BA3BEC-5534-4629-A2C5-173A4305BF13}">
      <dgm:prSet phldrT="[Texte]"/>
      <dgm:spPr/>
      <dgm:t>
        <a:bodyPr/>
        <a:lstStyle/>
        <a:p>
          <a:pPr>
            <a:buNone/>
          </a:pPr>
          <a:r>
            <a:rPr lang="fr-FR" dirty="0"/>
            <a:t>Analyser et contrôler les écritures générées par le PGI avec un modèle d’écriture comptable.</a:t>
          </a:r>
        </a:p>
      </dgm:t>
    </dgm:pt>
    <dgm:pt modelId="{B2A0BF62-FBF5-4D89-AB46-F69E05499D9B}" type="parTrans" cxnId="{1B3FB7F7-9948-489C-B77F-C212BD6B2506}">
      <dgm:prSet/>
      <dgm:spPr/>
    </dgm:pt>
    <dgm:pt modelId="{AAC348D3-2277-4033-A767-5B6AE98C3B5D}" type="sibTrans" cxnId="{1B3FB7F7-9948-489C-B77F-C212BD6B2506}">
      <dgm:prSet/>
      <dgm:spPr/>
    </dgm:pt>
    <dgm:pt modelId="{B8092FD3-AE1A-4A39-98DE-595950D62491}">
      <dgm:prSet phldrT="[Texte]"/>
      <dgm:spPr/>
      <dgm:t>
        <a:bodyPr/>
        <a:lstStyle/>
        <a:p>
          <a:pPr>
            <a:buNone/>
          </a:pPr>
          <a:r>
            <a:rPr lang="fr-FR" dirty="0"/>
            <a:t>Généraliser</a:t>
          </a:r>
        </a:p>
      </dgm:t>
    </dgm:pt>
    <dgm:pt modelId="{E0807CEC-2049-42A7-8761-03E7822EC642}" type="parTrans" cxnId="{4988E161-0514-4B95-AE10-FF57B29E0B9A}">
      <dgm:prSet/>
      <dgm:spPr/>
    </dgm:pt>
    <dgm:pt modelId="{D01DEAF9-91E8-4D61-832E-6610CFC2126C}" type="sibTrans" cxnId="{4988E161-0514-4B95-AE10-FF57B29E0B9A}">
      <dgm:prSet/>
      <dgm:spPr/>
    </dgm:pt>
    <dgm:pt modelId="{AE65537D-2B89-4A5F-A232-30269E2E50B4}" type="pres">
      <dgm:prSet presAssocID="{0629EC42-4033-4E61-8586-C17EDB145BDB}" presName="linear" presStyleCnt="0">
        <dgm:presLayoutVars>
          <dgm:dir/>
          <dgm:animLvl val="lvl"/>
          <dgm:resizeHandles val="exact"/>
        </dgm:presLayoutVars>
      </dgm:prSet>
      <dgm:spPr/>
    </dgm:pt>
    <dgm:pt modelId="{FDD73C66-721D-4041-A53E-F9F9B1EE272E}" type="pres">
      <dgm:prSet presAssocID="{CAAF5A0D-8AB0-408B-9697-AD4C99568C8C}" presName="parentLin" presStyleCnt="0"/>
      <dgm:spPr/>
    </dgm:pt>
    <dgm:pt modelId="{F2B39D09-BCC2-4B35-A393-9900E556F472}" type="pres">
      <dgm:prSet presAssocID="{CAAF5A0D-8AB0-408B-9697-AD4C99568C8C}" presName="parentLeftMargin" presStyleLbl="node1" presStyleIdx="0" presStyleCnt="1"/>
      <dgm:spPr/>
    </dgm:pt>
    <dgm:pt modelId="{3FE50594-2CF7-4A34-A48B-A25F68C7FA60}" type="pres">
      <dgm:prSet presAssocID="{CAAF5A0D-8AB0-408B-9697-AD4C99568C8C}" presName="parentText" presStyleLbl="node1" presStyleIdx="0" presStyleCnt="1">
        <dgm:presLayoutVars>
          <dgm:chMax val="0"/>
          <dgm:bulletEnabled val="1"/>
        </dgm:presLayoutVars>
      </dgm:prSet>
      <dgm:spPr/>
    </dgm:pt>
    <dgm:pt modelId="{F298EF2A-A0B5-4BDB-A3B8-EC56606D2135}" type="pres">
      <dgm:prSet presAssocID="{CAAF5A0D-8AB0-408B-9697-AD4C99568C8C}" presName="negativeSpace" presStyleCnt="0"/>
      <dgm:spPr/>
    </dgm:pt>
    <dgm:pt modelId="{8B5EBE05-DFC3-4385-9838-C2B5C2D90EA1}" type="pres">
      <dgm:prSet presAssocID="{CAAF5A0D-8AB0-408B-9697-AD4C99568C8C}" presName="childText" presStyleLbl="conFgAcc1" presStyleIdx="0" presStyleCnt="1" custLinFactY="-2357" custLinFactNeighborY="-100000">
        <dgm:presLayoutVars>
          <dgm:bulletEnabled val="1"/>
        </dgm:presLayoutVars>
      </dgm:prSet>
      <dgm:spPr/>
    </dgm:pt>
  </dgm:ptLst>
  <dgm:cxnLst>
    <dgm:cxn modelId="{46296C1B-741F-43B8-B98E-46FA5043B234}" type="presOf" srcId="{06BA3BEC-5534-4629-A2C5-173A4305BF13}" destId="{8B5EBE05-DFC3-4385-9838-C2B5C2D90EA1}" srcOrd="0" destOrd="4" presId="urn:microsoft.com/office/officeart/2005/8/layout/list1"/>
    <dgm:cxn modelId="{58D7632D-964E-4985-BD79-45B87FE02784}" type="presOf" srcId="{B8092FD3-AE1A-4A39-98DE-595950D62491}" destId="{8B5EBE05-DFC3-4385-9838-C2B5C2D90EA1}" srcOrd="0" destOrd="5" presId="urn:microsoft.com/office/officeart/2005/8/layout/list1"/>
    <dgm:cxn modelId="{2FC97D32-0FEE-45A5-A488-164355E26D2F}" type="presOf" srcId="{0629EC42-4033-4E61-8586-C17EDB145BDB}" destId="{AE65537D-2B89-4A5F-A232-30269E2E50B4}" srcOrd="0" destOrd="0" presId="urn:microsoft.com/office/officeart/2005/8/layout/list1"/>
    <dgm:cxn modelId="{EE2D2C5D-FEAF-40F2-A10E-ED0BDAEDC397}" type="presOf" srcId="{8B4BB56D-F982-4E31-BCED-152BC46DBACB}" destId="{8B5EBE05-DFC3-4385-9838-C2B5C2D90EA1}" srcOrd="0" destOrd="2" presId="urn:microsoft.com/office/officeart/2005/8/layout/list1"/>
    <dgm:cxn modelId="{4988E161-0514-4B95-AE10-FF57B29E0B9A}" srcId="{CAAF5A0D-8AB0-408B-9697-AD4C99568C8C}" destId="{B8092FD3-AE1A-4A39-98DE-595950D62491}" srcOrd="5" destOrd="0" parTransId="{E0807CEC-2049-42A7-8761-03E7822EC642}" sibTransId="{D01DEAF9-91E8-4D61-832E-6610CFC2126C}"/>
    <dgm:cxn modelId="{211ACD6A-F3DD-4E7A-ACBC-A53414D7816B}" srcId="{CAAF5A0D-8AB0-408B-9697-AD4C99568C8C}" destId="{719E0910-5F9B-4AB1-B69B-3CE30C051561}" srcOrd="1" destOrd="0" parTransId="{A9AA5DF5-C031-40A3-AB2A-3EBB8B36FD5D}" sibTransId="{0561FF0C-2D68-46D2-B7CE-0326292D1729}"/>
    <dgm:cxn modelId="{776F9252-7A75-40E7-9AC3-6FAFADED5F6E}" type="presOf" srcId="{719E0910-5F9B-4AB1-B69B-3CE30C051561}" destId="{8B5EBE05-DFC3-4385-9838-C2B5C2D90EA1}" srcOrd="0" destOrd="1" presId="urn:microsoft.com/office/officeart/2005/8/layout/list1"/>
    <dgm:cxn modelId="{CD0D6388-B8EF-4713-AE87-EC3326954CC7}" type="presOf" srcId="{CAAF5A0D-8AB0-408B-9697-AD4C99568C8C}" destId="{F2B39D09-BCC2-4B35-A393-9900E556F472}" srcOrd="0" destOrd="0" presId="urn:microsoft.com/office/officeart/2005/8/layout/list1"/>
    <dgm:cxn modelId="{9157E190-CD4F-4554-A99E-506723A1729E}" type="presOf" srcId="{AB7ECA18-5CAB-4A5E-BC0B-E533F8FEDB1C}" destId="{8B5EBE05-DFC3-4385-9838-C2B5C2D90EA1}" srcOrd="0" destOrd="3" presId="urn:microsoft.com/office/officeart/2005/8/layout/list1"/>
    <dgm:cxn modelId="{750AFFAA-067A-4E6D-BA06-4E8613F5F9C1}" srcId="{CAAF5A0D-8AB0-408B-9697-AD4C99568C8C}" destId="{8B4BB56D-F982-4E31-BCED-152BC46DBACB}" srcOrd="2" destOrd="0" parTransId="{157A9226-975D-46CB-96CC-1D6E5E8DC7FE}" sibTransId="{5B266250-C402-43E8-B820-954439A14F79}"/>
    <dgm:cxn modelId="{AC2889BA-3C8E-44C2-B557-D42471435EAD}" srcId="{CAAF5A0D-8AB0-408B-9697-AD4C99568C8C}" destId="{03B352AF-5688-45F5-9E0D-8DFDA733EE3A}" srcOrd="0" destOrd="0" parTransId="{4AEC1A9A-0707-448B-BE27-DDB42E9CDE78}" sibTransId="{8F0EB138-BB42-45BC-B7E8-3FDC884BF599}"/>
    <dgm:cxn modelId="{8FDCFBC3-E467-4425-9EE4-28960D1BC4C8}" type="presOf" srcId="{03B352AF-5688-45F5-9E0D-8DFDA733EE3A}" destId="{8B5EBE05-DFC3-4385-9838-C2B5C2D90EA1}" srcOrd="0" destOrd="0" presId="urn:microsoft.com/office/officeart/2005/8/layout/list1"/>
    <dgm:cxn modelId="{F96AC2CA-DE9D-43F6-8BFD-2E2E0AA2B195}" srcId="{0629EC42-4033-4E61-8586-C17EDB145BDB}" destId="{CAAF5A0D-8AB0-408B-9697-AD4C99568C8C}" srcOrd="0" destOrd="0" parTransId="{BFA731E7-4A7C-43F0-BAE4-92A8FC5C28F3}" sibTransId="{46427598-289F-4ADF-A779-A4588AB2E526}"/>
    <dgm:cxn modelId="{572CF2D5-6EDA-42FE-8AE1-AE4609389D87}" type="presOf" srcId="{CAAF5A0D-8AB0-408B-9697-AD4C99568C8C}" destId="{3FE50594-2CF7-4A34-A48B-A25F68C7FA60}" srcOrd="1" destOrd="0" presId="urn:microsoft.com/office/officeart/2005/8/layout/list1"/>
    <dgm:cxn modelId="{4C3F9DEB-8282-403E-B08E-498D68C0E68F}" srcId="{CAAF5A0D-8AB0-408B-9697-AD4C99568C8C}" destId="{AB7ECA18-5CAB-4A5E-BC0B-E533F8FEDB1C}" srcOrd="3" destOrd="0" parTransId="{DD5DA44F-5485-4F61-BD58-9FCB1FF574BD}" sibTransId="{6AEF358E-4DC1-426A-BF2F-88E98851BDF4}"/>
    <dgm:cxn modelId="{1B3FB7F7-9948-489C-B77F-C212BD6B2506}" srcId="{CAAF5A0D-8AB0-408B-9697-AD4C99568C8C}" destId="{06BA3BEC-5534-4629-A2C5-173A4305BF13}" srcOrd="4" destOrd="0" parTransId="{B2A0BF62-FBF5-4D89-AB46-F69E05499D9B}" sibTransId="{AAC348D3-2277-4033-A767-5B6AE98C3B5D}"/>
    <dgm:cxn modelId="{0391A2C2-B908-4F58-9764-C87128C2B690}" type="presParOf" srcId="{AE65537D-2B89-4A5F-A232-30269E2E50B4}" destId="{FDD73C66-721D-4041-A53E-F9F9B1EE272E}" srcOrd="0" destOrd="0" presId="urn:microsoft.com/office/officeart/2005/8/layout/list1"/>
    <dgm:cxn modelId="{18D474CC-CBB5-4046-8F7C-94AED19C1E0E}" type="presParOf" srcId="{FDD73C66-721D-4041-A53E-F9F9B1EE272E}" destId="{F2B39D09-BCC2-4B35-A393-9900E556F472}" srcOrd="0" destOrd="0" presId="urn:microsoft.com/office/officeart/2005/8/layout/list1"/>
    <dgm:cxn modelId="{4D8A9339-CFA9-44CE-86BE-509BCADE3730}" type="presParOf" srcId="{FDD73C66-721D-4041-A53E-F9F9B1EE272E}" destId="{3FE50594-2CF7-4A34-A48B-A25F68C7FA60}" srcOrd="1" destOrd="0" presId="urn:microsoft.com/office/officeart/2005/8/layout/list1"/>
    <dgm:cxn modelId="{EA1986B0-5925-4609-9465-DD07AC262922}" type="presParOf" srcId="{AE65537D-2B89-4A5F-A232-30269E2E50B4}" destId="{F298EF2A-A0B5-4BDB-A3B8-EC56606D2135}" srcOrd="1" destOrd="0" presId="urn:microsoft.com/office/officeart/2005/8/layout/list1"/>
    <dgm:cxn modelId="{F36E96F4-DD7F-4901-B5E3-3F8A64496ABB}" type="presParOf" srcId="{AE65537D-2B89-4A5F-A232-30269E2E50B4}" destId="{8B5EBE05-DFC3-4385-9838-C2B5C2D90EA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77CFB-F071-4A92-B850-F303F3EE40A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E929A5B5-2D1A-4975-90C0-0591DFD29970}">
      <dgm:prSet phldrT="[Texte]"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600" b="1" dirty="0"/>
            <a:t>L’environnement numérique comptable</a:t>
          </a:r>
        </a:p>
      </dgm:t>
    </dgm:pt>
    <dgm:pt modelId="{F1458FD8-199D-453A-8AE2-CDEEBF375F0C}" type="parTrans" cxnId="{9CBE397B-D54A-4DA5-BD61-E3B8EA48422C}">
      <dgm:prSet/>
      <dgm:spPr/>
      <dgm:t>
        <a:bodyPr/>
        <a:lstStyle/>
        <a:p>
          <a:endParaRPr lang="fr-FR"/>
        </a:p>
      </dgm:t>
    </dgm:pt>
    <dgm:pt modelId="{1A4635DC-6BE4-408B-80D0-A43BD8C306D3}" type="sibTrans" cxnId="{9CBE397B-D54A-4DA5-BD61-E3B8EA48422C}">
      <dgm:prSet/>
      <dgm:spPr/>
      <dgm:t>
        <a:bodyPr/>
        <a:lstStyle/>
        <a:p>
          <a:endParaRPr lang="fr-FR"/>
        </a:p>
      </dgm:t>
    </dgm:pt>
    <dgm:pt modelId="{B28F6AB2-FBD6-46DB-84E3-F2F74D692BFD}">
      <dgm:prSet phldrT="[Texte]"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dirty="0"/>
            <a:t>Développement de l’externalisation des factures</a:t>
          </a:r>
        </a:p>
      </dgm:t>
    </dgm:pt>
    <dgm:pt modelId="{0C1CAD2A-30D8-430A-AA5D-49FF7B69B742}" type="parTrans" cxnId="{5144424D-D7E2-4AF9-851D-0710D1DD3E08}">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6339224A-E8B9-4B61-805C-358921338EDE}" type="sibTrans" cxnId="{5144424D-D7E2-4AF9-851D-0710D1DD3E08}">
      <dgm:prSet/>
      <dgm:spPr/>
      <dgm:t>
        <a:bodyPr/>
        <a:lstStyle/>
        <a:p>
          <a:endParaRPr lang="fr-FR"/>
        </a:p>
      </dgm:t>
    </dgm:pt>
    <dgm:pt modelId="{D0AB8C81-1267-4050-9E5F-713D85B89C7D}">
      <dgm:prSet phldrT="[Texte]"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dirty="0"/>
            <a:t>Facturation électronique obligatoire pour les marchés publics </a:t>
          </a:r>
        </a:p>
      </dgm:t>
    </dgm:pt>
    <dgm:pt modelId="{C777BFE9-D44D-4292-9311-699A06D76592}" type="parTrans" cxnId="{D83F9584-A899-42A3-A45F-FDD40126DC2B}">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A231AACB-01FB-4D57-9F61-15C3E1D7D836}" type="sibTrans" cxnId="{D83F9584-A899-42A3-A45F-FDD40126DC2B}">
      <dgm:prSet/>
      <dgm:spPr/>
      <dgm:t>
        <a:bodyPr/>
        <a:lstStyle/>
        <a:p>
          <a:endParaRPr lang="fr-FR"/>
        </a:p>
      </dgm:t>
    </dgm:pt>
    <dgm:pt modelId="{D9C32D26-F92C-431A-B84A-6F7DF50CE3FC}">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dirty="0"/>
            <a:t>Signature électronique</a:t>
          </a:r>
        </a:p>
      </dgm:t>
    </dgm:pt>
    <dgm:pt modelId="{09C3F673-6747-4566-ABC6-627AF36DA9CF}" type="parTrans" cxnId="{7EBC1B50-0C8F-4319-8102-03FC831057C5}">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9F96D3D7-C412-415B-A06D-4517A247AD7A}" type="sibTrans" cxnId="{7EBC1B50-0C8F-4319-8102-03FC831057C5}">
      <dgm:prSet/>
      <dgm:spPr/>
      <dgm:t>
        <a:bodyPr/>
        <a:lstStyle/>
        <a:p>
          <a:endParaRPr lang="fr-FR"/>
        </a:p>
      </dgm:t>
    </dgm:pt>
    <dgm:pt modelId="{827B2DAE-D108-4640-831A-FD7DCBFD2513}">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dirty="0"/>
            <a:t>Automatisation/ robotisation de nombreuses tâches</a:t>
          </a:r>
        </a:p>
      </dgm:t>
    </dgm:pt>
    <dgm:pt modelId="{E0B127D3-1BDF-4F32-8E3C-D1D11390D868}" type="parTrans" cxnId="{24897DC4-98FD-4C1C-9808-C4D6F07EC581}">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ABFCEA10-DFA6-4E73-8FE8-8AD547997F1B}" type="sibTrans" cxnId="{24897DC4-98FD-4C1C-9808-C4D6F07EC581}">
      <dgm:prSet/>
      <dgm:spPr/>
      <dgm:t>
        <a:bodyPr/>
        <a:lstStyle/>
        <a:p>
          <a:endParaRPr lang="fr-FR"/>
        </a:p>
      </dgm:t>
    </dgm:pt>
    <dgm:pt modelId="{411FCADE-823D-4166-BFC7-0DFF7ABCD669}">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b="0" i="0" dirty="0"/>
            <a:t>la saisie comptable</a:t>
          </a:r>
          <a:br>
            <a:rPr lang="fr-FR" sz="1400" b="0" i="0" dirty="0"/>
          </a:br>
          <a:r>
            <a:rPr lang="fr-FR" sz="1400" b="0" i="0" dirty="0"/>
            <a:t> (factures, écritures comptables, relevés bancaires, écritures de paie)</a:t>
          </a:r>
          <a:endParaRPr lang="fr-FR" sz="1400" dirty="0"/>
        </a:p>
      </dgm:t>
    </dgm:pt>
    <dgm:pt modelId="{5AF1A950-7863-46B2-8F0A-1B1918C6AA18}" type="parTrans" cxnId="{AA1A0B6D-3114-4484-840D-219C2CAF0139}">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5E1314D3-01AB-4DD1-81CC-16E27548EC55}" type="sibTrans" cxnId="{AA1A0B6D-3114-4484-840D-219C2CAF0139}">
      <dgm:prSet/>
      <dgm:spPr/>
      <dgm:t>
        <a:bodyPr/>
        <a:lstStyle/>
        <a:p>
          <a:endParaRPr lang="fr-FR"/>
        </a:p>
      </dgm:t>
    </dgm:pt>
    <dgm:pt modelId="{2512A050-AB7D-4D4D-AA4A-FC0CE63B253F}">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b="0" i="0" dirty="0"/>
            <a:t>la dématérialisation des factures</a:t>
          </a:r>
          <a:endParaRPr lang="fr-FR" sz="1400" dirty="0"/>
        </a:p>
      </dgm:t>
    </dgm:pt>
    <dgm:pt modelId="{FD5D037D-DE6F-4968-8059-18BEFF25F8E1}" type="parTrans" cxnId="{FF998005-9E4A-4727-A4B0-D115EC949BDD}">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8C2A3816-86C0-416B-A198-8E25E832FA04}" type="sibTrans" cxnId="{FF998005-9E4A-4727-A4B0-D115EC949BDD}">
      <dgm:prSet/>
      <dgm:spPr/>
      <dgm:t>
        <a:bodyPr/>
        <a:lstStyle/>
        <a:p>
          <a:endParaRPr lang="fr-FR"/>
        </a:p>
      </dgm:t>
    </dgm:pt>
    <dgm:pt modelId="{0F7560D0-956A-42F7-8C30-F21943366836}">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b="0" i="0" dirty="0"/>
            <a:t>la gestion de la paie</a:t>
          </a:r>
          <a:endParaRPr lang="fr-FR" sz="1400" dirty="0"/>
        </a:p>
      </dgm:t>
    </dgm:pt>
    <dgm:pt modelId="{3507342D-4F7B-4C1E-8900-9055607A8FC9}" type="parTrans" cxnId="{B8353D30-48E3-478B-82F1-9DE0294EFEA0}">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872D1C1B-2D48-4119-9997-A271BFFD3300}" type="sibTrans" cxnId="{B8353D30-48E3-478B-82F1-9DE0294EFEA0}">
      <dgm:prSet/>
      <dgm:spPr/>
      <dgm:t>
        <a:bodyPr/>
        <a:lstStyle/>
        <a:p>
          <a:endParaRPr lang="fr-FR"/>
        </a:p>
      </dgm:t>
    </dgm:pt>
    <dgm:pt modelId="{16139E21-56AC-489B-8767-F5D77405D569}">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b="0" i="0" dirty="0"/>
            <a:t>l'établissement du bilan et</a:t>
          </a:r>
          <a:br>
            <a:rPr lang="fr-FR" sz="1400" b="0" i="0" dirty="0"/>
          </a:br>
          <a:r>
            <a:rPr lang="fr-FR" sz="1400" b="0" i="0" dirty="0"/>
            <a:t> du compte de résultat</a:t>
          </a:r>
          <a:endParaRPr lang="fr-FR" sz="1400" dirty="0"/>
        </a:p>
      </dgm:t>
    </dgm:pt>
    <dgm:pt modelId="{3563A161-D618-4F08-9862-162FD9543CBF}" type="parTrans" cxnId="{21F077C5-A2FC-4916-9747-A3A0B0BD15A4}">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6CFA48F4-7600-4E29-AB16-DFD6C6B8D4EC}" type="sibTrans" cxnId="{21F077C5-A2FC-4916-9747-A3A0B0BD15A4}">
      <dgm:prSet/>
      <dgm:spPr/>
      <dgm:t>
        <a:bodyPr/>
        <a:lstStyle/>
        <a:p>
          <a:endParaRPr lang="fr-FR"/>
        </a:p>
      </dgm:t>
    </dgm:pt>
    <dgm:pt modelId="{913AF29A-D164-49E4-8A00-3CDBC32827F6}">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r>
            <a:rPr lang="fr-FR" sz="1400" b="0" i="0" dirty="0"/>
            <a:t>la gestion de la TVA</a:t>
          </a:r>
          <a:endParaRPr lang="fr-FR" sz="1400" dirty="0"/>
        </a:p>
      </dgm:t>
    </dgm:pt>
    <dgm:pt modelId="{E6EC1788-F899-419B-8AF7-D8F9B392CB54}" type="parTrans" cxnId="{5A2E972D-B574-4BEC-AA2A-3554B919A072}">
      <dgm:prSet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headEnd type="none" w="med" len="med"/>
          <a:tailEnd type="none" w="med" len="med"/>
        </a:ln>
      </dgm:spPr>
      <dgm:t>
        <a:bodyPr/>
        <a:lstStyle/>
        <a:p>
          <a:endParaRPr lang="fr-FR" sz="900"/>
        </a:p>
      </dgm:t>
    </dgm:pt>
    <dgm:pt modelId="{46CEB93F-5D12-46C5-B5F4-53BA540DB9A3}" type="sibTrans" cxnId="{5A2E972D-B574-4BEC-AA2A-3554B919A072}">
      <dgm:prSet/>
      <dgm:spPr/>
      <dgm:t>
        <a:bodyPr/>
        <a:lstStyle/>
        <a:p>
          <a:endParaRPr lang="fr-FR"/>
        </a:p>
      </dgm:t>
    </dgm:pt>
    <dgm:pt modelId="{A842B525-C81D-4CC1-A9F6-590CF4954207}" type="pres">
      <dgm:prSet presAssocID="{D7677CFB-F071-4A92-B850-F303F3EE40A3}" presName="hierChild1" presStyleCnt="0">
        <dgm:presLayoutVars>
          <dgm:orgChart val="1"/>
          <dgm:chPref val="1"/>
          <dgm:dir/>
          <dgm:animOne val="branch"/>
          <dgm:animLvl val="lvl"/>
          <dgm:resizeHandles/>
        </dgm:presLayoutVars>
      </dgm:prSet>
      <dgm:spPr/>
    </dgm:pt>
    <dgm:pt modelId="{72A135E6-F757-46A0-86DD-B2754C5DBEEA}" type="pres">
      <dgm:prSet presAssocID="{E929A5B5-2D1A-4975-90C0-0591DFD29970}" presName="hierRoot1" presStyleCnt="0">
        <dgm:presLayoutVars>
          <dgm:hierBranch val="init"/>
        </dgm:presLayoutVars>
      </dgm:prSet>
      <dgm:spPr/>
    </dgm:pt>
    <dgm:pt modelId="{9AFDC48F-16D5-431F-ABF4-8F29F12FD2C8}" type="pres">
      <dgm:prSet presAssocID="{E929A5B5-2D1A-4975-90C0-0591DFD29970}" presName="rootComposite1" presStyleCnt="0"/>
      <dgm:spPr/>
    </dgm:pt>
    <dgm:pt modelId="{B3BF69AA-B23E-42EE-B16B-1583AED7779A}" type="pres">
      <dgm:prSet presAssocID="{E929A5B5-2D1A-4975-90C0-0591DFD29970}" presName="rootText1" presStyleLbl="node0" presStyleIdx="0" presStyleCnt="1" custScaleX="177967" custScaleY="324827" custLinFactNeighborX="-37965" custLinFactNeighborY="-50156">
        <dgm:presLayoutVars>
          <dgm:chPref val="3"/>
        </dgm:presLayoutVars>
      </dgm:prSet>
      <dgm:spPr/>
    </dgm:pt>
    <dgm:pt modelId="{75D65BD0-8909-42C5-AEED-7E33EDFDEBB8}" type="pres">
      <dgm:prSet presAssocID="{E929A5B5-2D1A-4975-90C0-0591DFD29970}" presName="rootConnector1" presStyleLbl="node1" presStyleIdx="0" presStyleCnt="0"/>
      <dgm:spPr/>
    </dgm:pt>
    <dgm:pt modelId="{0DAFE146-5937-4909-B1EE-278EDFC334CE}" type="pres">
      <dgm:prSet presAssocID="{E929A5B5-2D1A-4975-90C0-0591DFD29970}" presName="hierChild2" presStyleCnt="0"/>
      <dgm:spPr/>
    </dgm:pt>
    <dgm:pt modelId="{124C8BE3-CF22-49D6-A75F-FA22BEF7A054}" type="pres">
      <dgm:prSet presAssocID="{0C1CAD2A-30D8-430A-AA5D-49FF7B69B742}" presName="Name64" presStyleLbl="parChTrans1D2" presStyleIdx="0" presStyleCnt="4"/>
      <dgm:spPr/>
    </dgm:pt>
    <dgm:pt modelId="{12045206-E2FA-4757-BB09-69ECA31D3AF3}" type="pres">
      <dgm:prSet presAssocID="{B28F6AB2-FBD6-46DB-84E3-F2F74D692BFD}" presName="hierRoot2" presStyleCnt="0">
        <dgm:presLayoutVars>
          <dgm:hierBranch val="init"/>
        </dgm:presLayoutVars>
      </dgm:prSet>
      <dgm:spPr/>
    </dgm:pt>
    <dgm:pt modelId="{BBEF3B45-D2EA-485E-81EE-2DD524BF6086}" type="pres">
      <dgm:prSet presAssocID="{B28F6AB2-FBD6-46DB-84E3-F2F74D692BFD}" presName="rootComposite" presStyleCnt="0"/>
      <dgm:spPr/>
    </dgm:pt>
    <dgm:pt modelId="{78E68392-A0F1-406D-BC59-50A0BD27B20C}" type="pres">
      <dgm:prSet presAssocID="{B28F6AB2-FBD6-46DB-84E3-F2F74D692BFD}" presName="rootText" presStyleLbl="node2" presStyleIdx="0" presStyleCnt="4" custScaleX="204418" custScaleY="234331" custLinFactNeighborX="-8963" custLinFactNeighborY="56745">
        <dgm:presLayoutVars>
          <dgm:chPref val="3"/>
        </dgm:presLayoutVars>
      </dgm:prSet>
      <dgm:spPr/>
    </dgm:pt>
    <dgm:pt modelId="{DEDB95F0-60C5-459B-8884-14CFD0AAE597}" type="pres">
      <dgm:prSet presAssocID="{B28F6AB2-FBD6-46DB-84E3-F2F74D692BFD}" presName="rootConnector" presStyleLbl="node2" presStyleIdx="0" presStyleCnt="4"/>
      <dgm:spPr/>
    </dgm:pt>
    <dgm:pt modelId="{E46AFB6A-2F84-4451-B797-D954BF94C699}" type="pres">
      <dgm:prSet presAssocID="{B28F6AB2-FBD6-46DB-84E3-F2F74D692BFD}" presName="hierChild4" presStyleCnt="0"/>
      <dgm:spPr/>
    </dgm:pt>
    <dgm:pt modelId="{0CBDDC7B-FBA4-430F-8F13-685F7DF25D0D}" type="pres">
      <dgm:prSet presAssocID="{B28F6AB2-FBD6-46DB-84E3-F2F74D692BFD}" presName="hierChild5" presStyleCnt="0"/>
      <dgm:spPr/>
    </dgm:pt>
    <dgm:pt modelId="{2AE2C6F7-0307-4203-A2EE-0A99A8E45C30}" type="pres">
      <dgm:prSet presAssocID="{C777BFE9-D44D-4292-9311-699A06D76592}" presName="Name64" presStyleLbl="parChTrans1D2" presStyleIdx="1" presStyleCnt="4"/>
      <dgm:spPr/>
    </dgm:pt>
    <dgm:pt modelId="{770DD5E2-8E18-40F4-A14D-3C27B4137EA9}" type="pres">
      <dgm:prSet presAssocID="{D0AB8C81-1267-4050-9E5F-713D85B89C7D}" presName="hierRoot2" presStyleCnt="0">
        <dgm:presLayoutVars>
          <dgm:hierBranch val="init"/>
        </dgm:presLayoutVars>
      </dgm:prSet>
      <dgm:spPr/>
    </dgm:pt>
    <dgm:pt modelId="{B3991B8A-EE07-4A0F-80B4-6531E5FEC5BE}" type="pres">
      <dgm:prSet presAssocID="{D0AB8C81-1267-4050-9E5F-713D85B89C7D}" presName="rootComposite" presStyleCnt="0"/>
      <dgm:spPr/>
    </dgm:pt>
    <dgm:pt modelId="{C334A244-DD5E-45A9-9313-B8F95BBB5DA6}" type="pres">
      <dgm:prSet presAssocID="{D0AB8C81-1267-4050-9E5F-713D85B89C7D}" presName="rootText" presStyleLbl="node2" presStyleIdx="1" presStyleCnt="4" custScaleX="206461" custScaleY="309006" custLinFactNeighborX="-9959" custLinFactNeighborY="67608">
        <dgm:presLayoutVars>
          <dgm:chPref val="3"/>
        </dgm:presLayoutVars>
      </dgm:prSet>
      <dgm:spPr/>
    </dgm:pt>
    <dgm:pt modelId="{F2100D30-8014-4DF1-BA5E-9292AC640512}" type="pres">
      <dgm:prSet presAssocID="{D0AB8C81-1267-4050-9E5F-713D85B89C7D}" presName="rootConnector" presStyleLbl="node2" presStyleIdx="1" presStyleCnt="4"/>
      <dgm:spPr/>
    </dgm:pt>
    <dgm:pt modelId="{BB12AA1B-F96D-4B3B-967E-4E9818404297}" type="pres">
      <dgm:prSet presAssocID="{D0AB8C81-1267-4050-9E5F-713D85B89C7D}" presName="hierChild4" presStyleCnt="0"/>
      <dgm:spPr/>
    </dgm:pt>
    <dgm:pt modelId="{6E3E34D6-222A-4AD6-9102-8AA439725FC9}" type="pres">
      <dgm:prSet presAssocID="{D0AB8C81-1267-4050-9E5F-713D85B89C7D}" presName="hierChild5" presStyleCnt="0"/>
      <dgm:spPr/>
    </dgm:pt>
    <dgm:pt modelId="{8D54EA06-9AAC-443C-BC2C-359FEDBA5F34}" type="pres">
      <dgm:prSet presAssocID="{09C3F673-6747-4566-ABC6-627AF36DA9CF}" presName="Name64" presStyleLbl="parChTrans1D2" presStyleIdx="2" presStyleCnt="4"/>
      <dgm:spPr/>
    </dgm:pt>
    <dgm:pt modelId="{6A661BB5-6C25-4AF9-B1FA-B921115D215F}" type="pres">
      <dgm:prSet presAssocID="{D9C32D26-F92C-431A-B84A-6F7DF50CE3FC}" presName="hierRoot2" presStyleCnt="0">
        <dgm:presLayoutVars>
          <dgm:hierBranch val="init"/>
        </dgm:presLayoutVars>
      </dgm:prSet>
      <dgm:spPr/>
    </dgm:pt>
    <dgm:pt modelId="{BD725A9D-75C9-475D-AA3C-1B49F002A555}" type="pres">
      <dgm:prSet presAssocID="{D9C32D26-F92C-431A-B84A-6F7DF50CE3FC}" presName="rootComposite" presStyleCnt="0"/>
      <dgm:spPr/>
    </dgm:pt>
    <dgm:pt modelId="{CA86746B-2DA9-4232-A0E2-504830BFA59A}" type="pres">
      <dgm:prSet presAssocID="{D9C32D26-F92C-431A-B84A-6F7DF50CE3FC}" presName="rootText" presStyleLbl="node2" presStyleIdx="2" presStyleCnt="4" custScaleX="206008" custScaleY="177006" custLinFactNeighborX="-8858" custLinFactNeighborY="66586">
        <dgm:presLayoutVars>
          <dgm:chPref val="3"/>
        </dgm:presLayoutVars>
      </dgm:prSet>
      <dgm:spPr/>
    </dgm:pt>
    <dgm:pt modelId="{01333927-AEBB-4BB7-9DA7-AC12B0ED9CFA}" type="pres">
      <dgm:prSet presAssocID="{D9C32D26-F92C-431A-B84A-6F7DF50CE3FC}" presName="rootConnector" presStyleLbl="node2" presStyleIdx="2" presStyleCnt="4"/>
      <dgm:spPr/>
    </dgm:pt>
    <dgm:pt modelId="{7705EE16-E3C9-4E97-93B9-611DD86563D9}" type="pres">
      <dgm:prSet presAssocID="{D9C32D26-F92C-431A-B84A-6F7DF50CE3FC}" presName="hierChild4" presStyleCnt="0"/>
      <dgm:spPr/>
    </dgm:pt>
    <dgm:pt modelId="{F59290EC-4CF5-4E2F-A6CE-EC5FC5F05025}" type="pres">
      <dgm:prSet presAssocID="{D9C32D26-F92C-431A-B84A-6F7DF50CE3FC}" presName="hierChild5" presStyleCnt="0"/>
      <dgm:spPr/>
    </dgm:pt>
    <dgm:pt modelId="{A4D2BE26-9F2E-41F1-89C6-BECC0F93F540}" type="pres">
      <dgm:prSet presAssocID="{E0B127D3-1BDF-4F32-8E3C-D1D11390D868}" presName="Name64" presStyleLbl="parChTrans1D2" presStyleIdx="3" presStyleCnt="4"/>
      <dgm:spPr/>
    </dgm:pt>
    <dgm:pt modelId="{A6DA5392-21EC-4A8A-981B-7828C62465BC}" type="pres">
      <dgm:prSet presAssocID="{827B2DAE-D108-4640-831A-FD7DCBFD2513}" presName="hierRoot2" presStyleCnt="0">
        <dgm:presLayoutVars>
          <dgm:hierBranch val="init"/>
        </dgm:presLayoutVars>
      </dgm:prSet>
      <dgm:spPr/>
    </dgm:pt>
    <dgm:pt modelId="{E1043868-EB51-477B-89CF-8F3346472939}" type="pres">
      <dgm:prSet presAssocID="{827B2DAE-D108-4640-831A-FD7DCBFD2513}" presName="rootComposite" presStyleCnt="0"/>
      <dgm:spPr/>
    </dgm:pt>
    <dgm:pt modelId="{7E5E740D-F1BA-4BBD-85B6-FD18E6D8D2C0}" type="pres">
      <dgm:prSet presAssocID="{827B2DAE-D108-4640-831A-FD7DCBFD2513}" presName="rootText" presStyleLbl="node2" presStyleIdx="3" presStyleCnt="4" custScaleX="206231" custScaleY="230960" custLinFactNeighborX="-9444" custLinFactNeighborY="79155">
        <dgm:presLayoutVars>
          <dgm:chPref val="3"/>
        </dgm:presLayoutVars>
      </dgm:prSet>
      <dgm:spPr/>
    </dgm:pt>
    <dgm:pt modelId="{DAEC3CC9-DECF-487E-BD02-7985F82CD535}" type="pres">
      <dgm:prSet presAssocID="{827B2DAE-D108-4640-831A-FD7DCBFD2513}" presName="rootConnector" presStyleLbl="node2" presStyleIdx="3" presStyleCnt="4"/>
      <dgm:spPr/>
    </dgm:pt>
    <dgm:pt modelId="{21F071E7-58A7-4464-97EC-B9BBE376C91D}" type="pres">
      <dgm:prSet presAssocID="{827B2DAE-D108-4640-831A-FD7DCBFD2513}" presName="hierChild4" presStyleCnt="0"/>
      <dgm:spPr/>
    </dgm:pt>
    <dgm:pt modelId="{EEF0F74F-3244-4345-8B28-A8270BA51589}" type="pres">
      <dgm:prSet presAssocID="{5AF1A950-7863-46B2-8F0A-1B1918C6AA18}" presName="Name64" presStyleLbl="parChTrans1D3" presStyleIdx="0" presStyleCnt="5"/>
      <dgm:spPr/>
    </dgm:pt>
    <dgm:pt modelId="{4E31E526-0E02-40DB-AD2B-AF47617B38E1}" type="pres">
      <dgm:prSet presAssocID="{411FCADE-823D-4166-BFC7-0DFF7ABCD669}" presName="hierRoot2" presStyleCnt="0">
        <dgm:presLayoutVars>
          <dgm:hierBranch val="init"/>
        </dgm:presLayoutVars>
      </dgm:prSet>
      <dgm:spPr/>
    </dgm:pt>
    <dgm:pt modelId="{260B3E2E-FFEC-4A00-8A40-AF0ED91407A8}" type="pres">
      <dgm:prSet presAssocID="{411FCADE-823D-4166-BFC7-0DFF7ABCD669}" presName="rootComposite" presStyleCnt="0"/>
      <dgm:spPr/>
    </dgm:pt>
    <dgm:pt modelId="{BB74A1E7-9EC4-42DD-8360-BF4B29DDBA78}" type="pres">
      <dgm:prSet presAssocID="{411FCADE-823D-4166-BFC7-0DFF7ABCD669}" presName="rootText" presStyleLbl="node3" presStyleIdx="0" presStyleCnt="5" custScaleX="341986" custScaleY="217381" custLinFactY="-100000" custLinFactNeighborX="58852" custLinFactNeighborY="-112300">
        <dgm:presLayoutVars>
          <dgm:chPref val="3"/>
        </dgm:presLayoutVars>
      </dgm:prSet>
      <dgm:spPr/>
    </dgm:pt>
    <dgm:pt modelId="{E9C48DB4-CD70-45EC-BD3B-822C16199748}" type="pres">
      <dgm:prSet presAssocID="{411FCADE-823D-4166-BFC7-0DFF7ABCD669}" presName="rootConnector" presStyleLbl="node3" presStyleIdx="0" presStyleCnt="5"/>
      <dgm:spPr/>
    </dgm:pt>
    <dgm:pt modelId="{23697152-DDDD-4A87-BD5E-649233108AE5}" type="pres">
      <dgm:prSet presAssocID="{411FCADE-823D-4166-BFC7-0DFF7ABCD669}" presName="hierChild4" presStyleCnt="0"/>
      <dgm:spPr/>
    </dgm:pt>
    <dgm:pt modelId="{F3F33ECB-B637-44F5-A07F-6825B347E1F5}" type="pres">
      <dgm:prSet presAssocID="{411FCADE-823D-4166-BFC7-0DFF7ABCD669}" presName="hierChild5" presStyleCnt="0"/>
      <dgm:spPr/>
    </dgm:pt>
    <dgm:pt modelId="{F1DBA26F-0FDE-40DC-B4AD-185E7CA35AE8}" type="pres">
      <dgm:prSet presAssocID="{FD5D037D-DE6F-4968-8059-18BEFF25F8E1}" presName="Name64" presStyleLbl="parChTrans1D3" presStyleIdx="1" presStyleCnt="5"/>
      <dgm:spPr/>
    </dgm:pt>
    <dgm:pt modelId="{9F459F00-C483-4B7D-A4F9-523684BFED69}" type="pres">
      <dgm:prSet presAssocID="{2512A050-AB7D-4D4D-AA4A-FC0CE63B253F}" presName="hierRoot2" presStyleCnt="0">
        <dgm:presLayoutVars>
          <dgm:hierBranch val="init"/>
        </dgm:presLayoutVars>
      </dgm:prSet>
      <dgm:spPr/>
    </dgm:pt>
    <dgm:pt modelId="{914751DF-BAB1-4AF6-9FAB-409140FA5A52}" type="pres">
      <dgm:prSet presAssocID="{2512A050-AB7D-4D4D-AA4A-FC0CE63B253F}" presName="rootComposite" presStyleCnt="0"/>
      <dgm:spPr/>
    </dgm:pt>
    <dgm:pt modelId="{AAC2484C-C4F0-405F-A2AB-CC2C269BEE36}" type="pres">
      <dgm:prSet presAssocID="{2512A050-AB7D-4D4D-AA4A-FC0CE63B253F}" presName="rootText" presStyleLbl="node3" presStyleIdx="1" presStyleCnt="5" custScaleX="340722" custLinFactY="-94593" custLinFactNeighborX="58853" custLinFactNeighborY="-100000">
        <dgm:presLayoutVars>
          <dgm:chPref val="3"/>
        </dgm:presLayoutVars>
      </dgm:prSet>
      <dgm:spPr/>
    </dgm:pt>
    <dgm:pt modelId="{43F07CC4-3D86-4BF5-83C5-BDA022F67425}" type="pres">
      <dgm:prSet presAssocID="{2512A050-AB7D-4D4D-AA4A-FC0CE63B253F}" presName="rootConnector" presStyleLbl="node3" presStyleIdx="1" presStyleCnt="5"/>
      <dgm:spPr/>
    </dgm:pt>
    <dgm:pt modelId="{0F85BB04-ABAE-4C0E-9881-19E2FAC13CD1}" type="pres">
      <dgm:prSet presAssocID="{2512A050-AB7D-4D4D-AA4A-FC0CE63B253F}" presName="hierChild4" presStyleCnt="0"/>
      <dgm:spPr/>
    </dgm:pt>
    <dgm:pt modelId="{DE4227DB-1826-45E7-AE41-6BEFB72CF720}" type="pres">
      <dgm:prSet presAssocID="{2512A050-AB7D-4D4D-AA4A-FC0CE63B253F}" presName="hierChild5" presStyleCnt="0"/>
      <dgm:spPr/>
    </dgm:pt>
    <dgm:pt modelId="{B7192658-B7CC-4752-9099-F55D3F6B7EFB}" type="pres">
      <dgm:prSet presAssocID="{3507342D-4F7B-4C1E-8900-9055607A8FC9}" presName="Name64" presStyleLbl="parChTrans1D3" presStyleIdx="2" presStyleCnt="5"/>
      <dgm:spPr/>
    </dgm:pt>
    <dgm:pt modelId="{E5EB1466-D1B5-495D-801A-59EB7C6DED93}" type="pres">
      <dgm:prSet presAssocID="{0F7560D0-956A-42F7-8C30-F21943366836}" presName="hierRoot2" presStyleCnt="0">
        <dgm:presLayoutVars>
          <dgm:hierBranch val="init"/>
        </dgm:presLayoutVars>
      </dgm:prSet>
      <dgm:spPr/>
    </dgm:pt>
    <dgm:pt modelId="{19EFEB97-A1A7-4C40-8621-81B425D426A0}" type="pres">
      <dgm:prSet presAssocID="{0F7560D0-956A-42F7-8C30-F21943366836}" presName="rootComposite" presStyleCnt="0"/>
      <dgm:spPr/>
    </dgm:pt>
    <dgm:pt modelId="{CC5E41DC-EE85-4690-A17B-26E3766FBBCA}" type="pres">
      <dgm:prSet presAssocID="{0F7560D0-956A-42F7-8C30-F21943366836}" presName="rootText" presStyleLbl="node3" presStyleIdx="2" presStyleCnt="5" custScaleX="345380" custLinFactY="-68396" custLinFactNeighborX="58853" custLinFactNeighborY="-100000">
        <dgm:presLayoutVars>
          <dgm:chPref val="3"/>
        </dgm:presLayoutVars>
      </dgm:prSet>
      <dgm:spPr/>
    </dgm:pt>
    <dgm:pt modelId="{0B7821F7-20B1-4010-9721-42E9283DF61C}" type="pres">
      <dgm:prSet presAssocID="{0F7560D0-956A-42F7-8C30-F21943366836}" presName="rootConnector" presStyleLbl="node3" presStyleIdx="2" presStyleCnt="5"/>
      <dgm:spPr/>
    </dgm:pt>
    <dgm:pt modelId="{966861DD-D56F-4726-B31B-9CC8B3817728}" type="pres">
      <dgm:prSet presAssocID="{0F7560D0-956A-42F7-8C30-F21943366836}" presName="hierChild4" presStyleCnt="0"/>
      <dgm:spPr/>
    </dgm:pt>
    <dgm:pt modelId="{F790DD23-691D-48F6-8E70-57C8CC66D998}" type="pres">
      <dgm:prSet presAssocID="{0F7560D0-956A-42F7-8C30-F21943366836}" presName="hierChild5" presStyleCnt="0"/>
      <dgm:spPr/>
    </dgm:pt>
    <dgm:pt modelId="{8FF84394-A442-49FF-97FD-EA8BCD0C2F4B}" type="pres">
      <dgm:prSet presAssocID="{E6EC1788-F899-419B-8AF7-D8F9B392CB54}" presName="Name64" presStyleLbl="parChTrans1D3" presStyleIdx="3" presStyleCnt="5"/>
      <dgm:spPr/>
    </dgm:pt>
    <dgm:pt modelId="{908A9284-2AEB-4623-9E78-FEBB832107FD}" type="pres">
      <dgm:prSet presAssocID="{913AF29A-D164-49E4-8A00-3CDBC32827F6}" presName="hierRoot2" presStyleCnt="0">
        <dgm:presLayoutVars>
          <dgm:hierBranch val="init"/>
        </dgm:presLayoutVars>
      </dgm:prSet>
      <dgm:spPr/>
    </dgm:pt>
    <dgm:pt modelId="{03BF6B08-5029-4C44-9B72-DDC074F017CB}" type="pres">
      <dgm:prSet presAssocID="{913AF29A-D164-49E4-8A00-3CDBC32827F6}" presName="rootComposite" presStyleCnt="0"/>
      <dgm:spPr/>
    </dgm:pt>
    <dgm:pt modelId="{FCA5FBAE-CD6A-469A-94FB-B0B1774F83C6}" type="pres">
      <dgm:prSet presAssocID="{913AF29A-D164-49E4-8A00-3CDBC32827F6}" presName="rootText" presStyleLbl="node3" presStyleIdx="3" presStyleCnt="5" custScaleX="340722" custLinFactY="-48517" custLinFactNeighborX="58853" custLinFactNeighborY="-100000">
        <dgm:presLayoutVars>
          <dgm:chPref val="3"/>
        </dgm:presLayoutVars>
      </dgm:prSet>
      <dgm:spPr/>
    </dgm:pt>
    <dgm:pt modelId="{5CC23FAA-E294-404F-A7F7-0B398905A415}" type="pres">
      <dgm:prSet presAssocID="{913AF29A-D164-49E4-8A00-3CDBC32827F6}" presName="rootConnector" presStyleLbl="node3" presStyleIdx="3" presStyleCnt="5"/>
      <dgm:spPr/>
    </dgm:pt>
    <dgm:pt modelId="{D58193F6-2110-4F66-BD3F-EDA05424CE7C}" type="pres">
      <dgm:prSet presAssocID="{913AF29A-D164-49E4-8A00-3CDBC32827F6}" presName="hierChild4" presStyleCnt="0"/>
      <dgm:spPr/>
    </dgm:pt>
    <dgm:pt modelId="{F0DFB855-F8BC-45B1-BEA0-F5B8D90E2ECD}" type="pres">
      <dgm:prSet presAssocID="{913AF29A-D164-49E4-8A00-3CDBC32827F6}" presName="hierChild5" presStyleCnt="0"/>
      <dgm:spPr/>
    </dgm:pt>
    <dgm:pt modelId="{8754EDE7-97E7-4B94-A579-6929CA7B9560}" type="pres">
      <dgm:prSet presAssocID="{3563A161-D618-4F08-9862-162FD9543CBF}" presName="Name64" presStyleLbl="parChTrans1D3" presStyleIdx="4" presStyleCnt="5"/>
      <dgm:spPr/>
    </dgm:pt>
    <dgm:pt modelId="{7AB8D457-D76E-40F8-8E74-FA7387ED312B}" type="pres">
      <dgm:prSet presAssocID="{16139E21-56AC-489B-8767-F5D77405D569}" presName="hierRoot2" presStyleCnt="0">
        <dgm:presLayoutVars>
          <dgm:hierBranch val="init"/>
        </dgm:presLayoutVars>
      </dgm:prSet>
      <dgm:spPr/>
    </dgm:pt>
    <dgm:pt modelId="{CBFF026A-22FE-4BDE-8D1A-6B08E05094CD}" type="pres">
      <dgm:prSet presAssocID="{16139E21-56AC-489B-8767-F5D77405D569}" presName="rootComposite" presStyleCnt="0"/>
      <dgm:spPr/>
    </dgm:pt>
    <dgm:pt modelId="{5A5E5FF3-D2E5-4854-819E-5D0D740B864C}" type="pres">
      <dgm:prSet presAssocID="{16139E21-56AC-489B-8767-F5D77405D569}" presName="rootText" presStyleLbl="node3" presStyleIdx="4" presStyleCnt="5" custScaleX="342717" custScaleY="174331" custLinFactNeighborX="58853" custLinFactNeighborY="-92075">
        <dgm:presLayoutVars>
          <dgm:chPref val="3"/>
        </dgm:presLayoutVars>
      </dgm:prSet>
      <dgm:spPr/>
    </dgm:pt>
    <dgm:pt modelId="{07850067-8DE3-471D-81BC-1FFA43242365}" type="pres">
      <dgm:prSet presAssocID="{16139E21-56AC-489B-8767-F5D77405D569}" presName="rootConnector" presStyleLbl="node3" presStyleIdx="4" presStyleCnt="5"/>
      <dgm:spPr/>
    </dgm:pt>
    <dgm:pt modelId="{A7AEAE9C-89A3-4BCB-930B-B167FAECB56F}" type="pres">
      <dgm:prSet presAssocID="{16139E21-56AC-489B-8767-F5D77405D569}" presName="hierChild4" presStyleCnt="0"/>
      <dgm:spPr/>
    </dgm:pt>
    <dgm:pt modelId="{AF28A2FB-80BD-4539-BCC0-131C77C3679A}" type="pres">
      <dgm:prSet presAssocID="{16139E21-56AC-489B-8767-F5D77405D569}" presName="hierChild5" presStyleCnt="0"/>
      <dgm:spPr/>
    </dgm:pt>
    <dgm:pt modelId="{C1EC6B8B-9CAC-49B2-A666-4ACD86D0DB65}" type="pres">
      <dgm:prSet presAssocID="{827B2DAE-D108-4640-831A-FD7DCBFD2513}" presName="hierChild5" presStyleCnt="0"/>
      <dgm:spPr/>
    </dgm:pt>
    <dgm:pt modelId="{16FFCD64-5111-435B-9CD8-23A5A7C0C018}" type="pres">
      <dgm:prSet presAssocID="{E929A5B5-2D1A-4975-90C0-0591DFD29970}" presName="hierChild3" presStyleCnt="0"/>
      <dgm:spPr/>
    </dgm:pt>
  </dgm:ptLst>
  <dgm:cxnLst>
    <dgm:cxn modelId="{FF998005-9E4A-4727-A4B0-D115EC949BDD}" srcId="{827B2DAE-D108-4640-831A-FD7DCBFD2513}" destId="{2512A050-AB7D-4D4D-AA4A-FC0CE63B253F}" srcOrd="1" destOrd="0" parTransId="{FD5D037D-DE6F-4968-8059-18BEFF25F8E1}" sibTransId="{8C2A3816-86C0-416B-A198-8E25E832FA04}"/>
    <dgm:cxn modelId="{B7FC240C-A27C-4997-8394-C4B752B62442}" type="presOf" srcId="{3563A161-D618-4F08-9862-162FD9543CBF}" destId="{8754EDE7-97E7-4B94-A579-6929CA7B9560}" srcOrd="0" destOrd="0" presId="urn:microsoft.com/office/officeart/2009/3/layout/HorizontalOrganizationChart"/>
    <dgm:cxn modelId="{FBEDF40C-36F9-40C8-B82E-6340B14C3D7F}" type="presOf" srcId="{E929A5B5-2D1A-4975-90C0-0591DFD29970}" destId="{75D65BD0-8909-42C5-AEED-7E33EDFDEBB8}" srcOrd="1" destOrd="0" presId="urn:microsoft.com/office/officeart/2009/3/layout/HorizontalOrganizationChart"/>
    <dgm:cxn modelId="{72F69C16-B3AF-4A4D-9EA2-B3E4B6C498D4}" type="presOf" srcId="{D7677CFB-F071-4A92-B850-F303F3EE40A3}" destId="{A842B525-C81D-4CC1-A9F6-590CF4954207}" srcOrd="0" destOrd="0" presId="urn:microsoft.com/office/officeart/2009/3/layout/HorizontalOrganizationChart"/>
    <dgm:cxn modelId="{2ED99325-7588-439D-B545-4985C674DF10}" type="presOf" srcId="{411FCADE-823D-4166-BFC7-0DFF7ABCD669}" destId="{BB74A1E7-9EC4-42DD-8360-BF4B29DDBA78}" srcOrd="0" destOrd="0" presId="urn:microsoft.com/office/officeart/2009/3/layout/HorizontalOrganizationChart"/>
    <dgm:cxn modelId="{5A2E972D-B574-4BEC-AA2A-3554B919A072}" srcId="{827B2DAE-D108-4640-831A-FD7DCBFD2513}" destId="{913AF29A-D164-49E4-8A00-3CDBC32827F6}" srcOrd="3" destOrd="0" parTransId="{E6EC1788-F899-419B-8AF7-D8F9B392CB54}" sibTransId="{46CEB93F-5D12-46C5-B5F4-53BA540DB9A3}"/>
    <dgm:cxn modelId="{B8353D30-48E3-478B-82F1-9DE0294EFEA0}" srcId="{827B2DAE-D108-4640-831A-FD7DCBFD2513}" destId="{0F7560D0-956A-42F7-8C30-F21943366836}" srcOrd="2" destOrd="0" parTransId="{3507342D-4F7B-4C1E-8900-9055607A8FC9}" sibTransId="{872D1C1B-2D48-4119-9997-A271BFFD3300}"/>
    <dgm:cxn modelId="{617F7B39-C0A9-4C21-A46F-2280557501CE}" type="presOf" srcId="{2512A050-AB7D-4D4D-AA4A-FC0CE63B253F}" destId="{43F07CC4-3D86-4BF5-83C5-BDA022F67425}" srcOrd="1" destOrd="0" presId="urn:microsoft.com/office/officeart/2009/3/layout/HorizontalOrganizationChart"/>
    <dgm:cxn modelId="{CF0AEA3C-A144-4320-A0F1-E72269CE13BB}" type="presOf" srcId="{827B2DAE-D108-4640-831A-FD7DCBFD2513}" destId="{DAEC3CC9-DECF-487E-BD02-7985F82CD535}" srcOrd="1" destOrd="0" presId="urn:microsoft.com/office/officeart/2009/3/layout/HorizontalOrganizationChart"/>
    <dgm:cxn modelId="{1A0DF165-AF63-4E84-9E09-26E06371440D}" type="presOf" srcId="{B28F6AB2-FBD6-46DB-84E3-F2F74D692BFD}" destId="{78E68392-A0F1-406D-BC59-50A0BD27B20C}" srcOrd="0" destOrd="0" presId="urn:microsoft.com/office/officeart/2009/3/layout/HorizontalOrganizationChart"/>
    <dgm:cxn modelId="{4AA70F47-25A7-4C45-B864-ED3031C8B938}" type="presOf" srcId="{D0AB8C81-1267-4050-9E5F-713D85B89C7D}" destId="{C334A244-DD5E-45A9-9313-B8F95BBB5DA6}" srcOrd="0" destOrd="0" presId="urn:microsoft.com/office/officeart/2009/3/layout/HorizontalOrganizationChart"/>
    <dgm:cxn modelId="{60E83D69-6C5A-4CCD-AFDE-33D71A34BCC4}" type="presOf" srcId="{827B2DAE-D108-4640-831A-FD7DCBFD2513}" destId="{7E5E740D-F1BA-4BBD-85B6-FD18E6D8D2C0}" srcOrd="0" destOrd="0" presId="urn:microsoft.com/office/officeart/2009/3/layout/HorizontalOrganizationChart"/>
    <dgm:cxn modelId="{AA1A0B6D-3114-4484-840D-219C2CAF0139}" srcId="{827B2DAE-D108-4640-831A-FD7DCBFD2513}" destId="{411FCADE-823D-4166-BFC7-0DFF7ABCD669}" srcOrd="0" destOrd="0" parTransId="{5AF1A950-7863-46B2-8F0A-1B1918C6AA18}" sibTransId="{5E1314D3-01AB-4DD1-81CC-16E27548EC55}"/>
    <dgm:cxn modelId="{5144424D-D7E2-4AF9-851D-0710D1DD3E08}" srcId="{E929A5B5-2D1A-4975-90C0-0591DFD29970}" destId="{B28F6AB2-FBD6-46DB-84E3-F2F74D692BFD}" srcOrd="0" destOrd="0" parTransId="{0C1CAD2A-30D8-430A-AA5D-49FF7B69B742}" sibTransId="{6339224A-E8B9-4B61-805C-358921338EDE}"/>
    <dgm:cxn modelId="{FD65F06D-69AB-4015-BBF8-79BCB994732E}" type="presOf" srcId="{C777BFE9-D44D-4292-9311-699A06D76592}" destId="{2AE2C6F7-0307-4203-A2EE-0A99A8E45C30}" srcOrd="0" destOrd="0" presId="urn:microsoft.com/office/officeart/2009/3/layout/HorizontalOrganizationChart"/>
    <dgm:cxn modelId="{7EBC1B50-0C8F-4319-8102-03FC831057C5}" srcId="{E929A5B5-2D1A-4975-90C0-0591DFD29970}" destId="{D9C32D26-F92C-431A-B84A-6F7DF50CE3FC}" srcOrd="2" destOrd="0" parTransId="{09C3F673-6747-4566-ABC6-627AF36DA9CF}" sibTransId="{9F96D3D7-C412-415B-A06D-4517A247AD7A}"/>
    <dgm:cxn modelId="{E3716A59-447D-47B5-9193-C627E8027B72}" type="presOf" srcId="{16139E21-56AC-489B-8767-F5D77405D569}" destId="{07850067-8DE3-471D-81BC-1FFA43242365}" srcOrd="1" destOrd="0" presId="urn:microsoft.com/office/officeart/2009/3/layout/HorizontalOrganizationChart"/>
    <dgm:cxn modelId="{9CBE397B-D54A-4DA5-BD61-E3B8EA48422C}" srcId="{D7677CFB-F071-4A92-B850-F303F3EE40A3}" destId="{E929A5B5-2D1A-4975-90C0-0591DFD29970}" srcOrd="0" destOrd="0" parTransId="{F1458FD8-199D-453A-8AE2-CDEEBF375F0C}" sibTransId="{1A4635DC-6BE4-408B-80D0-A43BD8C306D3}"/>
    <dgm:cxn modelId="{67EC4A7B-A4A7-454E-B1FB-6E22EB712BB8}" type="presOf" srcId="{0C1CAD2A-30D8-430A-AA5D-49FF7B69B742}" destId="{124C8BE3-CF22-49D6-A75F-FA22BEF7A054}" srcOrd="0" destOrd="0" presId="urn:microsoft.com/office/officeart/2009/3/layout/HorizontalOrganizationChart"/>
    <dgm:cxn modelId="{86532D7D-5F83-4573-8DB7-A266D38E1549}" type="presOf" srcId="{09C3F673-6747-4566-ABC6-627AF36DA9CF}" destId="{8D54EA06-9AAC-443C-BC2C-359FEDBA5F34}" srcOrd="0" destOrd="0" presId="urn:microsoft.com/office/officeart/2009/3/layout/HorizontalOrganizationChart"/>
    <dgm:cxn modelId="{D83F9584-A899-42A3-A45F-FDD40126DC2B}" srcId="{E929A5B5-2D1A-4975-90C0-0591DFD29970}" destId="{D0AB8C81-1267-4050-9E5F-713D85B89C7D}" srcOrd="1" destOrd="0" parTransId="{C777BFE9-D44D-4292-9311-699A06D76592}" sibTransId="{A231AACB-01FB-4D57-9F61-15C3E1D7D836}"/>
    <dgm:cxn modelId="{6B61F397-5F9C-44EE-82BD-97BADC62ADE3}" type="presOf" srcId="{0F7560D0-956A-42F7-8C30-F21943366836}" destId="{0B7821F7-20B1-4010-9721-42E9283DF61C}" srcOrd="1" destOrd="0" presId="urn:microsoft.com/office/officeart/2009/3/layout/HorizontalOrganizationChart"/>
    <dgm:cxn modelId="{6E9422A4-0678-4CCB-B490-C75F35A5E012}" type="presOf" srcId="{2512A050-AB7D-4D4D-AA4A-FC0CE63B253F}" destId="{AAC2484C-C4F0-405F-A2AB-CC2C269BEE36}" srcOrd="0" destOrd="0" presId="urn:microsoft.com/office/officeart/2009/3/layout/HorizontalOrganizationChart"/>
    <dgm:cxn modelId="{950532A5-7898-488A-BC2A-D70FC735D141}" type="presOf" srcId="{E6EC1788-F899-419B-8AF7-D8F9B392CB54}" destId="{8FF84394-A442-49FF-97FD-EA8BCD0C2F4B}" srcOrd="0" destOrd="0" presId="urn:microsoft.com/office/officeart/2009/3/layout/HorizontalOrganizationChart"/>
    <dgm:cxn modelId="{9797BAAB-6CC5-4107-B095-5D35785F9E2B}" type="presOf" srcId="{0F7560D0-956A-42F7-8C30-F21943366836}" destId="{CC5E41DC-EE85-4690-A17B-26E3766FBBCA}" srcOrd="0" destOrd="0" presId="urn:microsoft.com/office/officeart/2009/3/layout/HorizontalOrganizationChart"/>
    <dgm:cxn modelId="{D625C2AC-A429-44C6-A009-E5E886BA49EA}" type="presOf" srcId="{B28F6AB2-FBD6-46DB-84E3-F2F74D692BFD}" destId="{DEDB95F0-60C5-459B-8884-14CFD0AAE597}" srcOrd="1" destOrd="0" presId="urn:microsoft.com/office/officeart/2009/3/layout/HorizontalOrganizationChart"/>
    <dgm:cxn modelId="{2D2F21B5-4F59-4415-8286-01AC681573B9}" type="presOf" srcId="{5AF1A950-7863-46B2-8F0A-1B1918C6AA18}" destId="{EEF0F74F-3244-4345-8B28-A8270BA51589}" srcOrd="0" destOrd="0" presId="urn:microsoft.com/office/officeart/2009/3/layout/HorizontalOrganizationChart"/>
    <dgm:cxn modelId="{1C011FB6-E369-459D-A644-478EBC474826}" type="presOf" srcId="{913AF29A-D164-49E4-8A00-3CDBC32827F6}" destId="{5CC23FAA-E294-404F-A7F7-0B398905A415}" srcOrd="1" destOrd="0" presId="urn:microsoft.com/office/officeart/2009/3/layout/HorizontalOrganizationChart"/>
    <dgm:cxn modelId="{24897DC4-98FD-4C1C-9808-C4D6F07EC581}" srcId="{E929A5B5-2D1A-4975-90C0-0591DFD29970}" destId="{827B2DAE-D108-4640-831A-FD7DCBFD2513}" srcOrd="3" destOrd="0" parTransId="{E0B127D3-1BDF-4F32-8E3C-D1D11390D868}" sibTransId="{ABFCEA10-DFA6-4E73-8FE8-8AD547997F1B}"/>
    <dgm:cxn modelId="{21F077C5-A2FC-4916-9747-A3A0B0BD15A4}" srcId="{827B2DAE-D108-4640-831A-FD7DCBFD2513}" destId="{16139E21-56AC-489B-8767-F5D77405D569}" srcOrd="4" destOrd="0" parTransId="{3563A161-D618-4F08-9862-162FD9543CBF}" sibTransId="{6CFA48F4-7600-4E29-AB16-DFD6C6B8D4EC}"/>
    <dgm:cxn modelId="{0D6082C5-6189-49C0-8D50-5F7532825E6E}" type="presOf" srcId="{E0B127D3-1BDF-4F32-8E3C-D1D11390D868}" destId="{A4D2BE26-9F2E-41F1-89C6-BECC0F93F540}" srcOrd="0" destOrd="0" presId="urn:microsoft.com/office/officeart/2009/3/layout/HorizontalOrganizationChart"/>
    <dgm:cxn modelId="{1E4764C7-0C99-4A45-BA4F-1C19DE3342E9}" type="presOf" srcId="{E929A5B5-2D1A-4975-90C0-0591DFD29970}" destId="{B3BF69AA-B23E-42EE-B16B-1583AED7779A}" srcOrd="0" destOrd="0" presId="urn:microsoft.com/office/officeart/2009/3/layout/HorizontalOrganizationChart"/>
    <dgm:cxn modelId="{A57628DD-EB98-45A7-A757-4A80289532AF}" type="presOf" srcId="{D0AB8C81-1267-4050-9E5F-713D85B89C7D}" destId="{F2100D30-8014-4DF1-BA5E-9292AC640512}" srcOrd="1" destOrd="0" presId="urn:microsoft.com/office/officeart/2009/3/layout/HorizontalOrganizationChart"/>
    <dgm:cxn modelId="{503D1EDE-F60F-4C27-A712-A4DCBCBB394A}" type="presOf" srcId="{D9C32D26-F92C-431A-B84A-6F7DF50CE3FC}" destId="{CA86746B-2DA9-4232-A0E2-504830BFA59A}" srcOrd="0" destOrd="0" presId="urn:microsoft.com/office/officeart/2009/3/layout/HorizontalOrganizationChart"/>
    <dgm:cxn modelId="{C3C2A8DF-D3C9-4CDA-9D83-0700D3EC685F}" type="presOf" srcId="{16139E21-56AC-489B-8767-F5D77405D569}" destId="{5A5E5FF3-D2E5-4854-819E-5D0D740B864C}" srcOrd="0" destOrd="0" presId="urn:microsoft.com/office/officeart/2009/3/layout/HorizontalOrganizationChart"/>
    <dgm:cxn modelId="{631F84E0-B80A-48F3-A88F-33F3A4C83573}" type="presOf" srcId="{913AF29A-D164-49E4-8A00-3CDBC32827F6}" destId="{FCA5FBAE-CD6A-469A-94FB-B0B1774F83C6}" srcOrd="0" destOrd="0" presId="urn:microsoft.com/office/officeart/2009/3/layout/HorizontalOrganizationChart"/>
    <dgm:cxn modelId="{536D49E3-775E-4A12-89DD-3643F3D16DF3}" type="presOf" srcId="{3507342D-4F7B-4C1E-8900-9055607A8FC9}" destId="{B7192658-B7CC-4752-9099-F55D3F6B7EFB}" srcOrd="0" destOrd="0" presId="urn:microsoft.com/office/officeart/2009/3/layout/HorizontalOrganizationChart"/>
    <dgm:cxn modelId="{551338E6-E3E0-4419-ABF5-E46C8E0408A5}" type="presOf" srcId="{FD5D037D-DE6F-4968-8059-18BEFF25F8E1}" destId="{F1DBA26F-0FDE-40DC-B4AD-185E7CA35AE8}" srcOrd="0" destOrd="0" presId="urn:microsoft.com/office/officeart/2009/3/layout/HorizontalOrganizationChart"/>
    <dgm:cxn modelId="{838E38EE-E5B8-45BD-84C1-62F11A252110}" type="presOf" srcId="{D9C32D26-F92C-431A-B84A-6F7DF50CE3FC}" destId="{01333927-AEBB-4BB7-9DA7-AC12B0ED9CFA}" srcOrd="1" destOrd="0" presId="urn:microsoft.com/office/officeart/2009/3/layout/HorizontalOrganizationChart"/>
    <dgm:cxn modelId="{B85153F1-A5B4-4D79-A6AC-84D64BA220FE}" type="presOf" srcId="{411FCADE-823D-4166-BFC7-0DFF7ABCD669}" destId="{E9C48DB4-CD70-45EC-BD3B-822C16199748}" srcOrd="1" destOrd="0" presId="urn:microsoft.com/office/officeart/2009/3/layout/HorizontalOrganizationChart"/>
    <dgm:cxn modelId="{BE67E609-3B54-46EE-8B3F-7130453331E0}" type="presParOf" srcId="{A842B525-C81D-4CC1-A9F6-590CF4954207}" destId="{72A135E6-F757-46A0-86DD-B2754C5DBEEA}" srcOrd="0" destOrd="0" presId="urn:microsoft.com/office/officeart/2009/3/layout/HorizontalOrganizationChart"/>
    <dgm:cxn modelId="{DBAAEA14-54ED-4D8D-95B2-4C46FDD869E6}" type="presParOf" srcId="{72A135E6-F757-46A0-86DD-B2754C5DBEEA}" destId="{9AFDC48F-16D5-431F-ABF4-8F29F12FD2C8}" srcOrd="0" destOrd="0" presId="urn:microsoft.com/office/officeart/2009/3/layout/HorizontalOrganizationChart"/>
    <dgm:cxn modelId="{F5876681-FDCF-40EC-A1A4-75C7FA80E1A3}" type="presParOf" srcId="{9AFDC48F-16D5-431F-ABF4-8F29F12FD2C8}" destId="{B3BF69AA-B23E-42EE-B16B-1583AED7779A}" srcOrd="0" destOrd="0" presId="urn:microsoft.com/office/officeart/2009/3/layout/HorizontalOrganizationChart"/>
    <dgm:cxn modelId="{BB1F1C43-F935-4AB5-89D4-990B67DC4AD4}" type="presParOf" srcId="{9AFDC48F-16D5-431F-ABF4-8F29F12FD2C8}" destId="{75D65BD0-8909-42C5-AEED-7E33EDFDEBB8}" srcOrd="1" destOrd="0" presId="urn:microsoft.com/office/officeart/2009/3/layout/HorizontalOrganizationChart"/>
    <dgm:cxn modelId="{5052A34C-D497-4168-A270-4BBB0DFF0C02}" type="presParOf" srcId="{72A135E6-F757-46A0-86DD-B2754C5DBEEA}" destId="{0DAFE146-5937-4909-B1EE-278EDFC334CE}" srcOrd="1" destOrd="0" presId="urn:microsoft.com/office/officeart/2009/3/layout/HorizontalOrganizationChart"/>
    <dgm:cxn modelId="{7455368E-C7FE-4663-87D7-80EB1FB44F36}" type="presParOf" srcId="{0DAFE146-5937-4909-B1EE-278EDFC334CE}" destId="{124C8BE3-CF22-49D6-A75F-FA22BEF7A054}" srcOrd="0" destOrd="0" presId="urn:microsoft.com/office/officeart/2009/3/layout/HorizontalOrganizationChart"/>
    <dgm:cxn modelId="{30A2E406-C65C-4157-95C2-1BCECACAAC51}" type="presParOf" srcId="{0DAFE146-5937-4909-B1EE-278EDFC334CE}" destId="{12045206-E2FA-4757-BB09-69ECA31D3AF3}" srcOrd="1" destOrd="0" presId="urn:microsoft.com/office/officeart/2009/3/layout/HorizontalOrganizationChart"/>
    <dgm:cxn modelId="{97532551-46F3-458E-B785-BB4BA9BFD8E5}" type="presParOf" srcId="{12045206-E2FA-4757-BB09-69ECA31D3AF3}" destId="{BBEF3B45-D2EA-485E-81EE-2DD524BF6086}" srcOrd="0" destOrd="0" presId="urn:microsoft.com/office/officeart/2009/3/layout/HorizontalOrganizationChart"/>
    <dgm:cxn modelId="{86B1F414-468C-482C-B3E9-065AF3F30E86}" type="presParOf" srcId="{BBEF3B45-D2EA-485E-81EE-2DD524BF6086}" destId="{78E68392-A0F1-406D-BC59-50A0BD27B20C}" srcOrd="0" destOrd="0" presId="urn:microsoft.com/office/officeart/2009/3/layout/HorizontalOrganizationChart"/>
    <dgm:cxn modelId="{BF6FFB5C-65D4-47A9-805F-7ED84928EBB2}" type="presParOf" srcId="{BBEF3B45-D2EA-485E-81EE-2DD524BF6086}" destId="{DEDB95F0-60C5-459B-8884-14CFD0AAE597}" srcOrd="1" destOrd="0" presId="urn:microsoft.com/office/officeart/2009/3/layout/HorizontalOrganizationChart"/>
    <dgm:cxn modelId="{0B2F37A4-646D-4E2D-B420-0F651179334C}" type="presParOf" srcId="{12045206-E2FA-4757-BB09-69ECA31D3AF3}" destId="{E46AFB6A-2F84-4451-B797-D954BF94C699}" srcOrd="1" destOrd="0" presId="urn:microsoft.com/office/officeart/2009/3/layout/HorizontalOrganizationChart"/>
    <dgm:cxn modelId="{9C2DE390-6FB2-444E-8862-D6ABC0AF1FC2}" type="presParOf" srcId="{12045206-E2FA-4757-BB09-69ECA31D3AF3}" destId="{0CBDDC7B-FBA4-430F-8F13-685F7DF25D0D}" srcOrd="2" destOrd="0" presId="urn:microsoft.com/office/officeart/2009/3/layout/HorizontalOrganizationChart"/>
    <dgm:cxn modelId="{D3B59DD4-C97C-4376-B765-DCC9E53953FA}" type="presParOf" srcId="{0DAFE146-5937-4909-B1EE-278EDFC334CE}" destId="{2AE2C6F7-0307-4203-A2EE-0A99A8E45C30}" srcOrd="2" destOrd="0" presId="urn:microsoft.com/office/officeart/2009/3/layout/HorizontalOrganizationChart"/>
    <dgm:cxn modelId="{9CC80A0B-AE33-40C8-9339-261920E1D218}" type="presParOf" srcId="{0DAFE146-5937-4909-B1EE-278EDFC334CE}" destId="{770DD5E2-8E18-40F4-A14D-3C27B4137EA9}" srcOrd="3" destOrd="0" presId="urn:microsoft.com/office/officeart/2009/3/layout/HorizontalOrganizationChart"/>
    <dgm:cxn modelId="{446C3AB9-9DF8-4F40-806F-DD17069A02C4}" type="presParOf" srcId="{770DD5E2-8E18-40F4-A14D-3C27B4137EA9}" destId="{B3991B8A-EE07-4A0F-80B4-6531E5FEC5BE}" srcOrd="0" destOrd="0" presId="urn:microsoft.com/office/officeart/2009/3/layout/HorizontalOrganizationChart"/>
    <dgm:cxn modelId="{D083C3A9-AEF4-48BC-AB32-40F911D38ED8}" type="presParOf" srcId="{B3991B8A-EE07-4A0F-80B4-6531E5FEC5BE}" destId="{C334A244-DD5E-45A9-9313-B8F95BBB5DA6}" srcOrd="0" destOrd="0" presId="urn:microsoft.com/office/officeart/2009/3/layout/HorizontalOrganizationChart"/>
    <dgm:cxn modelId="{C814814E-8CBD-4741-AA71-679873EA2E2D}" type="presParOf" srcId="{B3991B8A-EE07-4A0F-80B4-6531E5FEC5BE}" destId="{F2100D30-8014-4DF1-BA5E-9292AC640512}" srcOrd="1" destOrd="0" presId="urn:microsoft.com/office/officeart/2009/3/layout/HorizontalOrganizationChart"/>
    <dgm:cxn modelId="{295A5336-DD0A-4CB5-B586-67078CBB2193}" type="presParOf" srcId="{770DD5E2-8E18-40F4-A14D-3C27B4137EA9}" destId="{BB12AA1B-F96D-4B3B-967E-4E9818404297}" srcOrd="1" destOrd="0" presId="urn:microsoft.com/office/officeart/2009/3/layout/HorizontalOrganizationChart"/>
    <dgm:cxn modelId="{DA398523-09CA-42B3-AF1C-F0BBC63206CE}" type="presParOf" srcId="{770DD5E2-8E18-40F4-A14D-3C27B4137EA9}" destId="{6E3E34D6-222A-4AD6-9102-8AA439725FC9}" srcOrd="2" destOrd="0" presId="urn:microsoft.com/office/officeart/2009/3/layout/HorizontalOrganizationChart"/>
    <dgm:cxn modelId="{C4295777-541F-4689-A9E2-719BC1507A9D}" type="presParOf" srcId="{0DAFE146-5937-4909-B1EE-278EDFC334CE}" destId="{8D54EA06-9AAC-443C-BC2C-359FEDBA5F34}" srcOrd="4" destOrd="0" presId="urn:microsoft.com/office/officeart/2009/3/layout/HorizontalOrganizationChart"/>
    <dgm:cxn modelId="{BD37B6F2-BA5B-46C7-9037-C8ABCEF0432B}" type="presParOf" srcId="{0DAFE146-5937-4909-B1EE-278EDFC334CE}" destId="{6A661BB5-6C25-4AF9-B1FA-B921115D215F}" srcOrd="5" destOrd="0" presId="urn:microsoft.com/office/officeart/2009/3/layout/HorizontalOrganizationChart"/>
    <dgm:cxn modelId="{28AC2959-686A-4171-8D93-F3103AE5BDCD}" type="presParOf" srcId="{6A661BB5-6C25-4AF9-B1FA-B921115D215F}" destId="{BD725A9D-75C9-475D-AA3C-1B49F002A555}" srcOrd="0" destOrd="0" presId="urn:microsoft.com/office/officeart/2009/3/layout/HorizontalOrganizationChart"/>
    <dgm:cxn modelId="{326BAF53-5C73-4DD7-8698-928EFAB65F50}" type="presParOf" srcId="{BD725A9D-75C9-475D-AA3C-1B49F002A555}" destId="{CA86746B-2DA9-4232-A0E2-504830BFA59A}" srcOrd="0" destOrd="0" presId="urn:microsoft.com/office/officeart/2009/3/layout/HorizontalOrganizationChart"/>
    <dgm:cxn modelId="{D8B837CC-C846-4908-A4F2-E9E5E05B891C}" type="presParOf" srcId="{BD725A9D-75C9-475D-AA3C-1B49F002A555}" destId="{01333927-AEBB-4BB7-9DA7-AC12B0ED9CFA}" srcOrd="1" destOrd="0" presId="urn:microsoft.com/office/officeart/2009/3/layout/HorizontalOrganizationChart"/>
    <dgm:cxn modelId="{4917395C-AFCB-4010-AFD0-09316EFFA6BD}" type="presParOf" srcId="{6A661BB5-6C25-4AF9-B1FA-B921115D215F}" destId="{7705EE16-E3C9-4E97-93B9-611DD86563D9}" srcOrd="1" destOrd="0" presId="urn:microsoft.com/office/officeart/2009/3/layout/HorizontalOrganizationChart"/>
    <dgm:cxn modelId="{43A858A1-BC40-4152-B262-C584BB38D08A}" type="presParOf" srcId="{6A661BB5-6C25-4AF9-B1FA-B921115D215F}" destId="{F59290EC-4CF5-4E2F-A6CE-EC5FC5F05025}" srcOrd="2" destOrd="0" presId="urn:microsoft.com/office/officeart/2009/3/layout/HorizontalOrganizationChart"/>
    <dgm:cxn modelId="{5DDF12ED-1ADA-44A2-A51F-BC38477EA664}" type="presParOf" srcId="{0DAFE146-5937-4909-B1EE-278EDFC334CE}" destId="{A4D2BE26-9F2E-41F1-89C6-BECC0F93F540}" srcOrd="6" destOrd="0" presId="urn:microsoft.com/office/officeart/2009/3/layout/HorizontalOrganizationChart"/>
    <dgm:cxn modelId="{949C5ECA-DFF8-4374-8033-D43E7D2ED313}" type="presParOf" srcId="{0DAFE146-5937-4909-B1EE-278EDFC334CE}" destId="{A6DA5392-21EC-4A8A-981B-7828C62465BC}" srcOrd="7" destOrd="0" presId="urn:microsoft.com/office/officeart/2009/3/layout/HorizontalOrganizationChart"/>
    <dgm:cxn modelId="{E581372C-9F99-4F91-99DC-8585D481932C}" type="presParOf" srcId="{A6DA5392-21EC-4A8A-981B-7828C62465BC}" destId="{E1043868-EB51-477B-89CF-8F3346472939}" srcOrd="0" destOrd="0" presId="urn:microsoft.com/office/officeart/2009/3/layout/HorizontalOrganizationChart"/>
    <dgm:cxn modelId="{B0B1BAA2-F0B1-4011-ADDF-B95E0EBBDE1D}" type="presParOf" srcId="{E1043868-EB51-477B-89CF-8F3346472939}" destId="{7E5E740D-F1BA-4BBD-85B6-FD18E6D8D2C0}" srcOrd="0" destOrd="0" presId="urn:microsoft.com/office/officeart/2009/3/layout/HorizontalOrganizationChart"/>
    <dgm:cxn modelId="{BDB94331-42BC-4C5C-8191-82244E589AA8}" type="presParOf" srcId="{E1043868-EB51-477B-89CF-8F3346472939}" destId="{DAEC3CC9-DECF-487E-BD02-7985F82CD535}" srcOrd="1" destOrd="0" presId="urn:microsoft.com/office/officeart/2009/3/layout/HorizontalOrganizationChart"/>
    <dgm:cxn modelId="{B9140564-1153-4EF8-B3F2-50008DD65A00}" type="presParOf" srcId="{A6DA5392-21EC-4A8A-981B-7828C62465BC}" destId="{21F071E7-58A7-4464-97EC-B9BBE376C91D}" srcOrd="1" destOrd="0" presId="urn:microsoft.com/office/officeart/2009/3/layout/HorizontalOrganizationChart"/>
    <dgm:cxn modelId="{77EB2B7E-2662-427A-BCAB-4FD0347D66B7}" type="presParOf" srcId="{21F071E7-58A7-4464-97EC-B9BBE376C91D}" destId="{EEF0F74F-3244-4345-8B28-A8270BA51589}" srcOrd="0" destOrd="0" presId="urn:microsoft.com/office/officeart/2009/3/layout/HorizontalOrganizationChart"/>
    <dgm:cxn modelId="{054E18F0-5D95-41F4-B24E-E0C36E9582AA}" type="presParOf" srcId="{21F071E7-58A7-4464-97EC-B9BBE376C91D}" destId="{4E31E526-0E02-40DB-AD2B-AF47617B38E1}" srcOrd="1" destOrd="0" presId="urn:microsoft.com/office/officeart/2009/3/layout/HorizontalOrganizationChart"/>
    <dgm:cxn modelId="{EA577C0F-C9FF-4E94-9F1C-24197C5A7AEE}" type="presParOf" srcId="{4E31E526-0E02-40DB-AD2B-AF47617B38E1}" destId="{260B3E2E-FFEC-4A00-8A40-AF0ED91407A8}" srcOrd="0" destOrd="0" presId="urn:microsoft.com/office/officeart/2009/3/layout/HorizontalOrganizationChart"/>
    <dgm:cxn modelId="{98A0512E-D0E5-4E9A-A171-6AF7649F0A36}" type="presParOf" srcId="{260B3E2E-FFEC-4A00-8A40-AF0ED91407A8}" destId="{BB74A1E7-9EC4-42DD-8360-BF4B29DDBA78}" srcOrd="0" destOrd="0" presId="urn:microsoft.com/office/officeart/2009/3/layout/HorizontalOrganizationChart"/>
    <dgm:cxn modelId="{6EC1D5F4-9B5A-449E-93D0-4C75DA1B78E6}" type="presParOf" srcId="{260B3E2E-FFEC-4A00-8A40-AF0ED91407A8}" destId="{E9C48DB4-CD70-45EC-BD3B-822C16199748}" srcOrd="1" destOrd="0" presId="urn:microsoft.com/office/officeart/2009/3/layout/HorizontalOrganizationChart"/>
    <dgm:cxn modelId="{582C94D3-0C87-40B7-BC08-E65EE31F382C}" type="presParOf" srcId="{4E31E526-0E02-40DB-AD2B-AF47617B38E1}" destId="{23697152-DDDD-4A87-BD5E-649233108AE5}" srcOrd="1" destOrd="0" presId="urn:microsoft.com/office/officeart/2009/3/layout/HorizontalOrganizationChart"/>
    <dgm:cxn modelId="{E62DB308-10C9-494C-B636-E4ED4CA8B720}" type="presParOf" srcId="{4E31E526-0E02-40DB-AD2B-AF47617B38E1}" destId="{F3F33ECB-B637-44F5-A07F-6825B347E1F5}" srcOrd="2" destOrd="0" presId="urn:microsoft.com/office/officeart/2009/3/layout/HorizontalOrganizationChart"/>
    <dgm:cxn modelId="{DC70BF4F-350F-4981-8D3E-2934EF50BDA3}" type="presParOf" srcId="{21F071E7-58A7-4464-97EC-B9BBE376C91D}" destId="{F1DBA26F-0FDE-40DC-B4AD-185E7CA35AE8}" srcOrd="2" destOrd="0" presId="urn:microsoft.com/office/officeart/2009/3/layout/HorizontalOrganizationChart"/>
    <dgm:cxn modelId="{74A0CD10-FF58-4F1B-AD30-7261BF2EC3C4}" type="presParOf" srcId="{21F071E7-58A7-4464-97EC-B9BBE376C91D}" destId="{9F459F00-C483-4B7D-A4F9-523684BFED69}" srcOrd="3" destOrd="0" presId="urn:microsoft.com/office/officeart/2009/3/layout/HorizontalOrganizationChart"/>
    <dgm:cxn modelId="{9406C649-CC4F-48A3-AB9D-067EC8016EA0}" type="presParOf" srcId="{9F459F00-C483-4B7D-A4F9-523684BFED69}" destId="{914751DF-BAB1-4AF6-9FAB-409140FA5A52}" srcOrd="0" destOrd="0" presId="urn:microsoft.com/office/officeart/2009/3/layout/HorizontalOrganizationChart"/>
    <dgm:cxn modelId="{23586DCC-1915-435C-8A40-981E904BD4AF}" type="presParOf" srcId="{914751DF-BAB1-4AF6-9FAB-409140FA5A52}" destId="{AAC2484C-C4F0-405F-A2AB-CC2C269BEE36}" srcOrd="0" destOrd="0" presId="urn:microsoft.com/office/officeart/2009/3/layout/HorizontalOrganizationChart"/>
    <dgm:cxn modelId="{6F578345-23CC-4A79-A688-6F9FA015F758}" type="presParOf" srcId="{914751DF-BAB1-4AF6-9FAB-409140FA5A52}" destId="{43F07CC4-3D86-4BF5-83C5-BDA022F67425}" srcOrd="1" destOrd="0" presId="urn:microsoft.com/office/officeart/2009/3/layout/HorizontalOrganizationChart"/>
    <dgm:cxn modelId="{E0810894-F81E-43E7-A04A-6894DA28B54F}" type="presParOf" srcId="{9F459F00-C483-4B7D-A4F9-523684BFED69}" destId="{0F85BB04-ABAE-4C0E-9881-19E2FAC13CD1}" srcOrd="1" destOrd="0" presId="urn:microsoft.com/office/officeart/2009/3/layout/HorizontalOrganizationChart"/>
    <dgm:cxn modelId="{42738AF9-5D88-45CF-89E6-A9B761B9FBB2}" type="presParOf" srcId="{9F459F00-C483-4B7D-A4F9-523684BFED69}" destId="{DE4227DB-1826-45E7-AE41-6BEFB72CF720}" srcOrd="2" destOrd="0" presId="urn:microsoft.com/office/officeart/2009/3/layout/HorizontalOrganizationChart"/>
    <dgm:cxn modelId="{07F08C9B-4A49-454F-B7A8-313C61366DFE}" type="presParOf" srcId="{21F071E7-58A7-4464-97EC-B9BBE376C91D}" destId="{B7192658-B7CC-4752-9099-F55D3F6B7EFB}" srcOrd="4" destOrd="0" presId="urn:microsoft.com/office/officeart/2009/3/layout/HorizontalOrganizationChart"/>
    <dgm:cxn modelId="{F94571E4-D27E-4921-B8C9-A01E7059BE98}" type="presParOf" srcId="{21F071E7-58A7-4464-97EC-B9BBE376C91D}" destId="{E5EB1466-D1B5-495D-801A-59EB7C6DED93}" srcOrd="5" destOrd="0" presId="urn:microsoft.com/office/officeart/2009/3/layout/HorizontalOrganizationChart"/>
    <dgm:cxn modelId="{9B463C01-4971-4FC4-8E12-035AA3419469}" type="presParOf" srcId="{E5EB1466-D1B5-495D-801A-59EB7C6DED93}" destId="{19EFEB97-A1A7-4C40-8621-81B425D426A0}" srcOrd="0" destOrd="0" presId="urn:microsoft.com/office/officeart/2009/3/layout/HorizontalOrganizationChart"/>
    <dgm:cxn modelId="{01018E18-1565-418A-BDD5-E32FF5442FCA}" type="presParOf" srcId="{19EFEB97-A1A7-4C40-8621-81B425D426A0}" destId="{CC5E41DC-EE85-4690-A17B-26E3766FBBCA}" srcOrd="0" destOrd="0" presId="urn:microsoft.com/office/officeart/2009/3/layout/HorizontalOrganizationChart"/>
    <dgm:cxn modelId="{5B06B89C-8AE6-4C02-8306-2BE83E29F5C5}" type="presParOf" srcId="{19EFEB97-A1A7-4C40-8621-81B425D426A0}" destId="{0B7821F7-20B1-4010-9721-42E9283DF61C}" srcOrd="1" destOrd="0" presId="urn:microsoft.com/office/officeart/2009/3/layout/HorizontalOrganizationChart"/>
    <dgm:cxn modelId="{29C5CD7D-92C0-4EDD-B204-BB918A39CBB9}" type="presParOf" srcId="{E5EB1466-D1B5-495D-801A-59EB7C6DED93}" destId="{966861DD-D56F-4726-B31B-9CC8B3817728}" srcOrd="1" destOrd="0" presId="urn:microsoft.com/office/officeart/2009/3/layout/HorizontalOrganizationChart"/>
    <dgm:cxn modelId="{E3E0B49B-A382-4812-B94E-9F0496A47C9F}" type="presParOf" srcId="{E5EB1466-D1B5-495D-801A-59EB7C6DED93}" destId="{F790DD23-691D-48F6-8E70-57C8CC66D998}" srcOrd="2" destOrd="0" presId="urn:microsoft.com/office/officeart/2009/3/layout/HorizontalOrganizationChart"/>
    <dgm:cxn modelId="{E047C1D0-F53F-4D08-85EC-6B930DE61FD8}" type="presParOf" srcId="{21F071E7-58A7-4464-97EC-B9BBE376C91D}" destId="{8FF84394-A442-49FF-97FD-EA8BCD0C2F4B}" srcOrd="6" destOrd="0" presId="urn:microsoft.com/office/officeart/2009/3/layout/HorizontalOrganizationChart"/>
    <dgm:cxn modelId="{20CCA437-B16D-4BAC-BD8C-D1D98E5092C6}" type="presParOf" srcId="{21F071E7-58A7-4464-97EC-B9BBE376C91D}" destId="{908A9284-2AEB-4623-9E78-FEBB832107FD}" srcOrd="7" destOrd="0" presId="urn:microsoft.com/office/officeart/2009/3/layout/HorizontalOrganizationChart"/>
    <dgm:cxn modelId="{E6A3AFE7-50BD-4351-885E-AA769BAEB124}" type="presParOf" srcId="{908A9284-2AEB-4623-9E78-FEBB832107FD}" destId="{03BF6B08-5029-4C44-9B72-DDC074F017CB}" srcOrd="0" destOrd="0" presId="urn:microsoft.com/office/officeart/2009/3/layout/HorizontalOrganizationChart"/>
    <dgm:cxn modelId="{6E0B9C48-A0A1-42AA-BAA1-3E3D4A5A3DEF}" type="presParOf" srcId="{03BF6B08-5029-4C44-9B72-DDC074F017CB}" destId="{FCA5FBAE-CD6A-469A-94FB-B0B1774F83C6}" srcOrd="0" destOrd="0" presId="urn:microsoft.com/office/officeart/2009/3/layout/HorizontalOrganizationChart"/>
    <dgm:cxn modelId="{7E976317-3A58-4ADB-85AD-17478054745C}" type="presParOf" srcId="{03BF6B08-5029-4C44-9B72-DDC074F017CB}" destId="{5CC23FAA-E294-404F-A7F7-0B398905A415}" srcOrd="1" destOrd="0" presId="urn:microsoft.com/office/officeart/2009/3/layout/HorizontalOrganizationChart"/>
    <dgm:cxn modelId="{17625129-B8E6-4AC5-80F1-5F7CDF871F82}" type="presParOf" srcId="{908A9284-2AEB-4623-9E78-FEBB832107FD}" destId="{D58193F6-2110-4F66-BD3F-EDA05424CE7C}" srcOrd="1" destOrd="0" presId="urn:microsoft.com/office/officeart/2009/3/layout/HorizontalOrganizationChart"/>
    <dgm:cxn modelId="{45860618-81EF-4171-B5CA-F924C6141C03}" type="presParOf" srcId="{908A9284-2AEB-4623-9E78-FEBB832107FD}" destId="{F0DFB855-F8BC-45B1-BEA0-F5B8D90E2ECD}" srcOrd="2" destOrd="0" presId="urn:microsoft.com/office/officeart/2009/3/layout/HorizontalOrganizationChart"/>
    <dgm:cxn modelId="{954E2798-DB57-495D-B2F8-2359700C10B3}" type="presParOf" srcId="{21F071E7-58A7-4464-97EC-B9BBE376C91D}" destId="{8754EDE7-97E7-4B94-A579-6929CA7B9560}" srcOrd="8" destOrd="0" presId="urn:microsoft.com/office/officeart/2009/3/layout/HorizontalOrganizationChart"/>
    <dgm:cxn modelId="{11C646CA-A3FF-4EA9-BBD1-DB1861B6EB03}" type="presParOf" srcId="{21F071E7-58A7-4464-97EC-B9BBE376C91D}" destId="{7AB8D457-D76E-40F8-8E74-FA7387ED312B}" srcOrd="9" destOrd="0" presId="urn:microsoft.com/office/officeart/2009/3/layout/HorizontalOrganizationChart"/>
    <dgm:cxn modelId="{EC3578B0-9C84-424A-95A0-D8E82C02FABA}" type="presParOf" srcId="{7AB8D457-D76E-40F8-8E74-FA7387ED312B}" destId="{CBFF026A-22FE-4BDE-8D1A-6B08E05094CD}" srcOrd="0" destOrd="0" presId="urn:microsoft.com/office/officeart/2009/3/layout/HorizontalOrganizationChart"/>
    <dgm:cxn modelId="{4F079469-D7FA-44A5-A00C-46AF714537FE}" type="presParOf" srcId="{CBFF026A-22FE-4BDE-8D1A-6B08E05094CD}" destId="{5A5E5FF3-D2E5-4854-819E-5D0D740B864C}" srcOrd="0" destOrd="0" presId="urn:microsoft.com/office/officeart/2009/3/layout/HorizontalOrganizationChart"/>
    <dgm:cxn modelId="{39742063-83C1-4854-A399-17AF6965537B}" type="presParOf" srcId="{CBFF026A-22FE-4BDE-8D1A-6B08E05094CD}" destId="{07850067-8DE3-471D-81BC-1FFA43242365}" srcOrd="1" destOrd="0" presId="urn:microsoft.com/office/officeart/2009/3/layout/HorizontalOrganizationChart"/>
    <dgm:cxn modelId="{215A97DF-E269-46A7-8D18-39D0964A65FA}" type="presParOf" srcId="{7AB8D457-D76E-40F8-8E74-FA7387ED312B}" destId="{A7AEAE9C-89A3-4BCB-930B-B167FAECB56F}" srcOrd="1" destOrd="0" presId="urn:microsoft.com/office/officeart/2009/3/layout/HorizontalOrganizationChart"/>
    <dgm:cxn modelId="{38F37AFA-E85C-4660-954D-1971DBB1277E}" type="presParOf" srcId="{7AB8D457-D76E-40F8-8E74-FA7387ED312B}" destId="{AF28A2FB-80BD-4539-BCC0-131C77C3679A}" srcOrd="2" destOrd="0" presId="urn:microsoft.com/office/officeart/2009/3/layout/HorizontalOrganizationChart"/>
    <dgm:cxn modelId="{B628B641-4084-47FF-8DCF-BEF23523E97C}" type="presParOf" srcId="{A6DA5392-21EC-4A8A-981B-7828C62465BC}" destId="{C1EC6B8B-9CAC-49B2-A666-4ACD86D0DB65}" srcOrd="2" destOrd="0" presId="urn:microsoft.com/office/officeart/2009/3/layout/HorizontalOrganizationChart"/>
    <dgm:cxn modelId="{B4BDE714-EECF-434D-A318-445D0620AAB6}" type="presParOf" srcId="{72A135E6-F757-46A0-86DD-B2754C5DBEEA}" destId="{16FFCD64-5111-435B-9CD8-23A5A7C0C018}"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20BE2-2674-4204-8AE0-50D2A61F67B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F203D4D0-082B-4D47-BD3D-543F8C09AE89}">
      <dgm:prSet phldrT="[Texte]" custT="1"/>
      <dgm:spPr/>
      <dgm:t>
        <a:bodyPr/>
        <a:lstStyle/>
        <a:p>
          <a:r>
            <a:rPr lang="fr-FR" sz="1000" b="0" cap="none" baseline="0" dirty="0"/>
            <a:t>Accueil et renseignement </a:t>
          </a:r>
        </a:p>
      </dgm:t>
    </dgm:pt>
    <dgm:pt modelId="{D4F458ED-9564-4B27-9674-695CB13143A7}" type="parTrans" cxnId="{45E78084-6450-4782-9D9B-A23269B7759F}">
      <dgm:prSet/>
      <dgm:spPr/>
      <dgm:t>
        <a:bodyPr/>
        <a:lstStyle/>
        <a:p>
          <a:endParaRPr lang="fr-FR"/>
        </a:p>
      </dgm:t>
    </dgm:pt>
    <dgm:pt modelId="{110770A3-6886-4F1B-9764-03B8DC8F63B9}" type="sibTrans" cxnId="{45E78084-6450-4782-9D9B-A23269B7759F}">
      <dgm:prSet/>
      <dgm:spPr/>
      <dgm:t>
        <a:bodyPr/>
        <a:lstStyle/>
        <a:p>
          <a:endParaRPr lang="fr-FR"/>
        </a:p>
      </dgm:t>
    </dgm:pt>
    <dgm:pt modelId="{C33439AE-E308-4ECE-B1F1-42D2446B26BC}">
      <dgm:prSet phldrT="[Texte]" custT="1"/>
      <dgm:spPr/>
      <dgm:t>
        <a:bodyPr/>
        <a:lstStyle/>
        <a:p>
          <a:r>
            <a:rPr lang="fr-FR" sz="1000" b="0" cap="none" baseline="0" dirty="0"/>
            <a:t>Prise en charge de la demande</a:t>
          </a:r>
        </a:p>
      </dgm:t>
    </dgm:pt>
    <dgm:pt modelId="{4EA9E4CF-0E75-42F2-A37E-CEFDA2DDE286}" type="parTrans" cxnId="{779ACEE1-BFFD-4F6D-8E0D-800DBEF7774E}">
      <dgm:prSet/>
      <dgm:spPr/>
      <dgm:t>
        <a:bodyPr/>
        <a:lstStyle/>
        <a:p>
          <a:endParaRPr lang="fr-FR"/>
        </a:p>
      </dgm:t>
    </dgm:pt>
    <dgm:pt modelId="{23A16C11-897D-4201-A7CA-A58D5BE3D5EA}" type="sibTrans" cxnId="{779ACEE1-BFFD-4F6D-8E0D-800DBEF7774E}">
      <dgm:prSet/>
      <dgm:spPr/>
      <dgm:t>
        <a:bodyPr/>
        <a:lstStyle/>
        <a:p>
          <a:endParaRPr lang="fr-FR"/>
        </a:p>
      </dgm:t>
    </dgm:pt>
    <dgm:pt modelId="{9172944C-CF9C-4013-B5BA-4F942920CC50}">
      <dgm:prSet phldrT="[Texte]" custT="1"/>
      <dgm:spPr/>
      <dgm:t>
        <a:bodyPr/>
        <a:lstStyle/>
        <a:p>
          <a:r>
            <a:rPr lang="fr-FR" sz="1000" b="0" cap="none" baseline="0" dirty="0"/>
            <a:t>Préparation et suivi d’évènements liés à la promotion de l’organisation</a:t>
          </a:r>
        </a:p>
      </dgm:t>
    </dgm:pt>
    <dgm:pt modelId="{06EF86ED-4246-48D8-8673-1C02A403B160}" type="parTrans" cxnId="{92D9A416-465A-4BD7-A118-40487DF0A101}">
      <dgm:prSet/>
      <dgm:spPr/>
      <dgm:t>
        <a:bodyPr/>
        <a:lstStyle/>
        <a:p>
          <a:endParaRPr lang="fr-FR"/>
        </a:p>
      </dgm:t>
    </dgm:pt>
    <dgm:pt modelId="{6670D9D9-A9B6-46F6-A806-49A7439239E0}" type="sibTrans" cxnId="{92D9A416-465A-4BD7-A118-40487DF0A101}">
      <dgm:prSet/>
      <dgm:spPr/>
      <dgm:t>
        <a:bodyPr/>
        <a:lstStyle/>
        <a:p>
          <a:endParaRPr lang="fr-FR"/>
        </a:p>
      </dgm:t>
    </dgm:pt>
    <dgm:pt modelId="{41FFEBBA-87C0-4FAF-B8F8-6BEB1FA3D443}">
      <dgm:prSet phldrT="[Texte]" custT="1"/>
      <dgm:spPr/>
      <dgm:t>
        <a:bodyPr/>
        <a:lstStyle/>
        <a:p>
          <a:r>
            <a:rPr lang="fr-FR" sz="1000" b="0" cap="none" baseline="0" dirty="0"/>
            <a:t>Assistance et suivi des opérations de prospection</a:t>
          </a:r>
          <a:endParaRPr lang="fr-FR" sz="1000" b="0" dirty="0"/>
        </a:p>
      </dgm:t>
    </dgm:pt>
    <dgm:pt modelId="{B7FF5EB3-C70A-4087-AA50-593182BF5E9D}" type="parTrans" cxnId="{DA8E621E-6319-4A8F-881E-2F792DD387FB}">
      <dgm:prSet/>
      <dgm:spPr/>
      <dgm:t>
        <a:bodyPr/>
        <a:lstStyle/>
        <a:p>
          <a:endParaRPr lang="fr-FR"/>
        </a:p>
      </dgm:t>
    </dgm:pt>
    <dgm:pt modelId="{D0E7C6AB-A56D-4514-95AE-2E5592864784}" type="sibTrans" cxnId="{DA8E621E-6319-4A8F-881E-2F792DD387FB}">
      <dgm:prSet/>
      <dgm:spPr/>
      <dgm:t>
        <a:bodyPr/>
        <a:lstStyle/>
        <a:p>
          <a:endParaRPr lang="fr-FR"/>
        </a:p>
      </dgm:t>
    </dgm:pt>
    <dgm:pt modelId="{A632F0D9-A754-47DA-B3A9-41B3F175A39F}">
      <dgm:prSet phldrT="[Texte]" custT="1"/>
      <dgm:spPr/>
      <dgm:t>
        <a:bodyPr/>
        <a:lstStyle/>
        <a:p>
          <a:r>
            <a:rPr lang="fr-FR" sz="1000" b="1" cap="small" baseline="0" dirty="0"/>
            <a:t>1.1 Préparation et prise en charge de la relation avec le client, l’usager ou l’adhérent</a:t>
          </a:r>
        </a:p>
      </dgm:t>
    </dgm:pt>
    <dgm:pt modelId="{05A3CA34-74AE-4646-840A-9A3B515766A5}" type="parTrans" cxnId="{849CE6E9-D796-4A43-BC50-825366AF9BFC}">
      <dgm:prSet/>
      <dgm:spPr/>
      <dgm:t>
        <a:bodyPr/>
        <a:lstStyle/>
        <a:p>
          <a:endParaRPr lang="fr-FR"/>
        </a:p>
      </dgm:t>
    </dgm:pt>
    <dgm:pt modelId="{2E2508D9-FC91-4755-B492-CBB5C2041EFE}" type="sibTrans" cxnId="{849CE6E9-D796-4A43-BC50-825366AF9BFC}">
      <dgm:prSet/>
      <dgm:spPr/>
      <dgm:t>
        <a:bodyPr/>
        <a:lstStyle/>
        <a:p>
          <a:endParaRPr lang="fr-FR"/>
        </a:p>
      </dgm:t>
    </dgm:pt>
    <dgm:pt modelId="{F6335A34-E3F0-43AC-80B3-5EB1095704C3}" type="pres">
      <dgm:prSet presAssocID="{D7F20BE2-2674-4204-8AE0-50D2A61F67B1}" presName="Name0" presStyleCnt="0">
        <dgm:presLayoutVars>
          <dgm:chMax val="7"/>
          <dgm:chPref val="7"/>
          <dgm:dir/>
          <dgm:animLvl val="lvl"/>
        </dgm:presLayoutVars>
      </dgm:prSet>
      <dgm:spPr/>
    </dgm:pt>
    <dgm:pt modelId="{F1A308E7-4979-45CF-B49D-9FA4D6E47B96}" type="pres">
      <dgm:prSet presAssocID="{F203D4D0-082B-4D47-BD3D-543F8C09AE89}" presName="Accent1" presStyleCnt="0"/>
      <dgm:spPr/>
    </dgm:pt>
    <dgm:pt modelId="{16A78F5E-2B1E-447E-B02B-B9E41E36F7B1}" type="pres">
      <dgm:prSet presAssocID="{F203D4D0-082B-4D47-BD3D-543F8C09AE89}" presName="Accent" presStyleLbl="node1" presStyleIdx="0" presStyleCnt="5"/>
      <dgm:spPr>
        <a:solidFill>
          <a:srgbClr val="FFFF00"/>
        </a:solidFill>
      </dgm:spPr>
    </dgm:pt>
    <dgm:pt modelId="{CF667A31-739A-4029-B666-B98FA9717BB6}" type="pres">
      <dgm:prSet presAssocID="{F203D4D0-082B-4D47-BD3D-543F8C09AE89}" presName="Parent1" presStyleLbl="revTx" presStyleIdx="0" presStyleCnt="5" custScaleX="357430" custLinFactNeighborX="63518" custLinFactNeighborY="-7625">
        <dgm:presLayoutVars>
          <dgm:chMax val="1"/>
          <dgm:chPref val="1"/>
          <dgm:bulletEnabled val="1"/>
        </dgm:presLayoutVars>
      </dgm:prSet>
      <dgm:spPr/>
    </dgm:pt>
    <dgm:pt modelId="{F6C46B91-B186-4EA9-B1AD-DCA8A1170DB3}" type="pres">
      <dgm:prSet presAssocID="{C33439AE-E308-4ECE-B1F1-42D2446B26BC}" presName="Accent2" presStyleCnt="0"/>
      <dgm:spPr/>
    </dgm:pt>
    <dgm:pt modelId="{B480FB8C-3312-4190-9A75-BF8781D7F01A}" type="pres">
      <dgm:prSet presAssocID="{C33439AE-E308-4ECE-B1F1-42D2446B26BC}" presName="Accent" presStyleLbl="node1" presStyleIdx="1" presStyleCnt="5"/>
      <dgm:spPr>
        <a:solidFill>
          <a:srgbClr val="FFFF00"/>
        </a:solidFill>
      </dgm:spPr>
    </dgm:pt>
    <dgm:pt modelId="{2C279C5E-2EDB-41FD-9CB3-8FD746BD9D85}" type="pres">
      <dgm:prSet presAssocID="{C33439AE-E308-4ECE-B1F1-42D2446B26BC}" presName="Parent2" presStyleLbl="revTx" presStyleIdx="1" presStyleCnt="5" custScaleX="361070" custLinFactNeighborX="87318" custLinFactNeighborY="2414">
        <dgm:presLayoutVars>
          <dgm:chMax val="1"/>
          <dgm:chPref val="1"/>
          <dgm:bulletEnabled val="1"/>
        </dgm:presLayoutVars>
      </dgm:prSet>
      <dgm:spPr/>
    </dgm:pt>
    <dgm:pt modelId="{4F03D9B0-F36A-46ED-B894-60B14B9EBA10}" type="pres">
      <dgm:prSet presAssocID="{9172944C-CF9C-4013-B5BA-4F942920CC50}" presName="Accent3" presStyleCnt="0"/>
      <dgm:spPr/>
    </dgm:pt>
    <dgm:pt modelId="{8DE73ECE-6708-4F6E-A94D-993E501AE665}" type="pres">
      <dgm:prSet presAssocID="{9172944C-CF9C-4013-B5BA-4F942920CC50}" presName="Accent" presStyleLbl="node1" presStyleIdx="2" presStyleCnt="5"/>
      <dgm:spPr>
        <a:solidFill>
          <a:srgbClr val="FFFF00"/>
        </a:solidFill>
      </dgm:spPr>
    </dgm:pt>
    <dgm:pt modelId="{289002EA-CC40-4B50-868F-CD47F68EB2EB}" type="pres">
      <dgm:prSet presAssocID="{9172944C-CF9C-4013-B5BA-4F942920CC50}" presName="Parent3" presStyleLbl="revTx" presStyleIdx="2" presStyleCnt="5" custScaleX="599876" custLinFactNeighborX="96956" custLinFactNeighborY="-19980">
        <dgm:presLayoutVars>
          <dgm:chMax val="1"/>
          <dgm:chPref val="1"/>
          <dgm:bulletEnabled val="1"/>
        </dgm:presLayoutVars>
      </dgm:prSet>
      <dgm:spPr/>
    </dgm:pt>
    <dgm:pt modelId="{24212FF8-14F4-44CC-AE0C-3BF72CC6DC5E}" type="pres">
      <dgm:prSet presAssocID="{41FFEBBA-87C0-4FAF-B8F8-6BEB1FA3D443}" presName="Accent4" presStyleCnt="0"/>
      <dgm:spPr/>
    </dgm:pt>
    <dgm:pt modelId="{E58337A1-D1FF-4983-B2F9-62B5BC3D4E80}" type="pres">
      <dgm:prSet presAssocID="{41FFEBBA-87C0-4FAF-B8F8-6BEB1FA3D443}" presName="Accent" presStyleLbl="node1" presStyleIdx="3" presStyleCnt="5"/>
      <dgm:spPr/>
    </dgm:pt>
    <dgm:pt modelId="{076BDC31-18F7-474A-928A-FC1B5930A151}" type="pres">
      <dgm:prSet presAssocID="{41FFEBBA-87C0-4FAF-B8F8-6BEB1FA3D443}" presName="Parent4" presStyleLbl="revTx" presStyleIdx="3" presStyleCnt="5" custScaleX="409533" custLinFactX="9351" custLinFactNeighborX="100000" custLinFactNeighborY="-17015">
        <dgm:presLayoutVars>
          <dgm:chMax val="1"/>
          <dgm:chPref val="1"/>
          <dgm:bulletEnabled val="1"/>
        </dgm:presLayoutVars>
      </dgm:prSet>
      <dgm:spPr/>
    </dgm:pt>
    <dgm:pt modelId="{273C9758-235F-4DEC-BCC1-1B2A927DD6D7}" type="pres">
      <dgm:prSet presAssocID="{A632F0D9-A754-47DA-B3A9-41B3F175A39F}" presName="Accent5" presStyleCnt="0"/>
      <dgm:spPr/>
    </dgm:pt>
    <dgm:pt modelId="{E51C11A1-F4D9-41DB-A1F7-412466D82FC4}" type="pres">
      <dgm:prSet presAssocID="{A632F0D9-A754-47DA-B3A9-41B3F175A39F}" presName="Accent" presStyleLbl="node1" presStyleIdx="4" presStyleCnt="5"/>
      <dgm:spPr>
        <a:solidFill>
          <a:srgbClr val="00B050"/>
        </a:solidFill>
      </dgm:spPr>
    </dgm:pt>
    <dgm:pt modelId="{0C804B83-95B5-4167-8454-749B57909C70}" type="pres">
      <dgm:prSet presAssocID="{A632F0D9-A754-47DA-B3A9-41B3F175A39F}" presName="Parent5" presStyleLbl="revTx" presStyleIdx="4" presStyleCnt="5" custScaleX="513650" custLinFactX="9351" custLinFactNeighborX="100000" custLinFactNeighborY="-17015">
        <dgm:presLayoutVars>
          <dgm:chMax val="1"/>
          <dgm:chPref val="1"/>
          <dgm:bulletEnabled val="1"/>
        </dgm:presLayoutVars>
      </dgm:prSet>
      <dgm:spPr/>
    </dgm:pt>
  </dgm:ptLst>
  <dgm:cxnLst>
    <dgm:cxn modelId="{92D9A416-465A-4BD7-A118-40487DF0A101}" srcId="{D7F20BE2-2674-4204-8AE0-50D2A61F67B1}" destId="{9172944C-CF9C-4013-B5BA-4F942920CC50}" srcOrd="2" destOrd="0" parTransId="{06EF86ED-4246-48D8-8673-1C02A403B160}" sibTransId="{6670D9D9-A9B6-46F6-A806-49A7439239E0}"/>
    <dgm:cxn modelId="{DA8E621E-6319-4A8F-881E-2F792DD387FB}" srcId="{D7F20BE2-2674-4204-8AE0-50D2A61F67B1}" destId="{41FFEBBA-87C0-4FAF-B8F8-6BEB1FA3D443}" srcOrd="3" destOrd="0" parTransId="{B7FF5EB3-C70A-4087-AA50-593182BF5E9D}" sibTransId="{D0E7C6AB-A56D-4514-95AE-2E5592864784}"/>
    <dgm:cxn modelId="{45E78084-6450-4782-9D9B-A23269B7759F}" srcId="{D7F20BE2-2674-4204-8AE0-50D2A61F67B1}" destId="{F203D4D0-082B-4D47-BD3D-543F8C09AE89}" srcOrd="0" destOrd="0" parTransId="{D4F458ED-9564-4B27-9674-695CB13143A7}" sibTransId="{110770A3-6886-4F1B-9764-03B8DC8F63B9}"/>
    <dgm:cxn modelId="{4D33F885-94A7-4499-82BE-EA2BE2665C66}" type="presOf" srcId="{9172944C-CF9C-4013-B5BA-4F942920CC50}" destId="{289002EA-CC40-4B50-868F-CD47F68EB2EB}" srcOrd="0" destOrd="0" presId="urn:microsoft.com/office/officeart/2009/layout/CircleArrowProcess"/>
    <dgm:cxn modelId="{D6A43AA0-2FDC-4FDA-B577-719690BAD554}" type="presOf" srcId="{F203D4D0-082B-4D47-BD3D-543F8C09AE89}" destId="{CF667A31-739A-4029-B666-B98FA9717BB6}" srcOrd="0" destOrd="0" presId="urn:microsoft.com/office/officeart/2009/layout/CircleArrowProcess"/>
    <dgm:cxn modelId="{D1DB35AD-66FE-4A61-AF51-02B641867270}" type="presOf" srcId="{D7F20BE2-2674-4204-8AE0-50D2A61F67B1}" destId="{F6335A34-E3F0-43AC-80B3-5EB1095704C3}" srcOrd="0" destOrd="0" presId="urn:microsoft.com/office/officeart/2009/layout/CircleArrowProcess"/>
    <dgm:cxn modelId="{C869D7CD-D7CF-4047-BC9B-ECF47B0F04DD}" type="presOf" srcId="{41FFEBBA-87C0-4FAF-B8F8-6BEB1FA3D443}" destId="{076BDC31-18F7-474A-928A-FC1B5930A151}" srcOrd="0" destOrd="0" presId="urn:microsoft.com/office/officeart/2009/layout/CircleArrowProcess"/>
    <dgm:cxn modelId="{779ACEE1-BFFD-4F6D-8E0D-800DBEF7774E}" srcId="{D7F20BE2-2674-4204-8AE0-50D2A61F67B1}" destId="{C33439AE-E308-4ECE-B1F1-42D2446B26BC}" srcOrd="1" destOrd="0" parTransId="{4EA9E4CF-0E75-42F2-A37E-CEFDA2DDE286}" sibTransId="{23A16C11-897D-4201-A7CA-A58D5BE3D5EA}"/>
    <dgm:cxn modelId="{B023CDE9-CAEA-4458-81A7-D93DD7F8DDDE}" type="presOf" srcId="{C33439AE-E308-4ECE-B1F1-42D2446B26BC}" destId="{2C279C5E-2EDB-41FD-9CB3-8FD746BD9D85}" srcOrd="0" destOrd="0" presId="urn:microsoft.com/office/officeart/2009/layout/CircleArrowProcess"/>
    <dgm:cxn modelId="{849CE6E9-D796-4A43-BC50-825366AF9BFC}" srcId="{D7F20BE2-2674-4204-8AE0-50D2A61F67B1}" destId="{A632F0D9-A754-47DA-B3A9-41B3F175A39F}" srcOrd="4" destOrd="0" parTransId="{05A3CA34-74AE-4646-840A-9A3B515766A5}" sibTransId="{2E2508D9-FC91-4755-B492-CBB5C2041EFE}"/>
    <dgm:cxn modelId="{F29092ED-1E06-4148-AE8E-03945102B7DB}" type="presOf" srcId="{A632F0D9-A754-47DA-B3A9-41B3F175A39F}" destId="{0C804B83-95B5-4167-8454-749B57909C70}" srcOrd="0" destOrd="0" presId="urn:microsoft.com/office/officeart/2009/layout/CircleArrowProcess"/>
    <dgm:cxn modelId="{DD405A6E-A050-41D9-8AE0-8CC30D3CAD55}" type="presParOf" srcId="{F6335A34-E3F0-43AC-80B3-5EB1095704C3}" destId="{F1A308E7-4979-45CF-B49D-9FA4D6E47B96}" srcOrd="0" destOrd="0" presId="urn:microsoft.com/office/officeart/2009/layout/CircleArrowProcess"/>
    <dgm:cxn modelId="{4EBF2C4E-67F0-4A12-B796-DF5FE1115837}" type="presParOf" srcId="{F1A308E7-4979-45CF-B49D-9FA4D6E47B96}" destId="{16A78F5E-2B1E-447E-B02B-B9E41E36F7B1}" srcOrd="0" destOrd="0" presId="urn:microsoft.com/office/officeart/2009/layout/CircleArrowProcess"/>
    <dgm:cxn modelId="{2765B6FE-EB25-4F19-BB95-53F59A04C405}" type="presParOf" srcId="{F6335A34-E3F0-43AC-80B3-5EB1095704C3}" destId="{CF667A31-739A-4029-B666-B98FA9717BB6}" srcOrd="1" destOrd="0" presId="urn:microsoft.com/office/officeart/2009/layout/CircleArrowProcess"/>
    <dgm:cxn modelId="{B72F425D-4A28-4E90-B3B8-D9FF43A65D08}" type="presParOf" srcId="{F6335A34-E3F0-43AC-80B3-5EB1095704C3}" destId="{F6C46B91-B186-4EA9-B1AD-DCA8A1170DB3}" srcOrd="2" destOrd="0" presId="urn:microsoft.com/office/officeart/2009/layout/CircleArrowProcess"/>
    <dgm:cxn modelId="{15772772-93ED-4E0D-B352-06C4BE449853}" type="presParOf" srcId="{F6C46B91-B186-4EA9-B1AD-DCA8A1170DB3}" destId="{B480FB8C-3312-4190-9A75-BF8781D7F01A}" srcOrd="0" destOrd="0" presId="urn:microsoft.com/office/officeart/2009/layout/CircleArrowProcess"/>
    <dgm:cxn modelId="{E4F7BB0C-A5B1-44BE-B092-FF804CC350E8}" type="presParOf" srcId="{F6335A34-E3F0-43AC-80B3-5EB1095704C3}" destId="{2C279C5E-2EDB-41FD-9CB3-8FD746BD9D85}" srcOrd="3" destOrd="0" presId="urn:microsoft.com/office/officeart/2009/layout/CircleArrowProcess"/>
    <dgm:cxn modelId="{750AFF1F-8886-471B-B489-8144D1AB90DF}" type="presParOf" srcId="{F6335A34-E3F0-43AC-80B3-5EB1095704C3}" destId="{4F03D9B0-F36A-46ED-B894-60B14B9EBA10}" srcOrd="4" destOrd="0" presId="urn:microsoft.com/office/officeart/2009/layout/CircleArrowProcess"/>
    <dgm:cxn modelId="{13FE4D0F-935B-4457-8194-A093FDD5646D}" type="presParOf" srcId="{4F03D9B0-F36A-46ED-B894-60B14B9EBA10}" destId="{8DE73ECE-6708-4F6E-A94D-993E501AE665}" srcOrd="0" destOrd="0" presId="urn:microsoft.com/office/officeart/2009/layout/CircleArrowProcess"/>
    <dgm:cxn modelId="{5F547B44-A202-48E7-B35A-58473A13A782}" type="presParOf" srcId="{F6335A34-E3F0-43AC-80B3-5EB1095704C3}" destId="{289002EA-CC40-4B50-868F-CD47F68EB2EB}" srcOrd="5" destOrd="0" presId="urn:microsoft.com/office/officeart/2009/layout/CircleArrowProcess"/>
    <dgm:cxn modelId="{261F3F0D-DDEF-44C2-AF85-A78454F910F2}" type="presParOf" srcId="{F6335A34-E3F0-43AC-80B3-5EB1095704C3}" destId="{24212FF8-14F4-44CC-AE0C-3BF72CC6DC5E}" srcOrd="6" destOrd="0" presId="urn:microsoft.com/office/officeart/2009/layout/CircleArrowProcess"/>
    <dgm:cxn modelId="{4387E677-BA30-4536-B3CF-83858FBF0FCF}" type="presParOf" srcId="{24212FF8-14F4-44CC-AE0C-3BF72CC6DC5E}" destId="{E58337A1-D1FF-4983-B2F9-62B5BC3D4E80}" srcOrd="0" destOrd="0" presId="urn:microsoft.com/office/officeart/2009/layout/CircleArrowProcess"/>
    <dgm:cxn modelId="{9F95C8A1-513F-4506-9BC6-3CCA8C4D95A6}" type="presParOf" srcId="{F6335A34-E3F0-43AC-80B3-5EB1095704C3}" destId="{076BDC31-18F7-474A-928A-FC1B5930A151}" srcOrd="7" destOrd="0" presId="urn:microsoft.com/office/officeart/2009/layout/CircleArrowProcess"/>
    <dgm:cxn modelId="{D369B55E-2DD6-4ACD-9BFD-36001F74C5B8}" type="presParOf" srcId="{F6335A34-E3F0-43AC-80B3-5EB1095704C3}" destId="{273C9758-235F-4DEC-BCC1-1B2A927DD6D7}" srcOrd="8" destOrd="0" presId="urn:microsoft.com/office/officeart/2009/layout/CircleArrowProcess"/>
    <dgm:cxn modelId="{9334792D-D6B8-4F29-9319-8092F6F41CA6}" type="presParOf" srcId="{273C9758-235F-4DEC-BCC1-1B2A927DD6D7}" destId="{E51C11A1-F4D9-41DB-A1F7-412466D82FC4}" srcOrd="0" destOrd="0" presId="urn:microsoft.com/office/officeart/2009/layout/CircleArrowProcess"/>
    <dgm:cxn modelId="{4BED7098-02AD-4F9C-9F6E-CB566D513256}" type="presParOf" srcId="{F6335A34-E3F0-43AC-80B3-5EB1095704C3}" destId="{0C804B83-95B5-4167-8454-749B57909C70}"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ABA9DBF-5D7A-49AE-98F9-50E0E3A20B23}"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fr-FR"/>
        </a:p>
      </dgm:t>
    </dgm:pt>
    <dgm:pt modelId="{56F56A2B-4754-4670-AD89-FA8916BF1AA3}">
      <dgm:prSet phldrT="[Texte]"/>
      <dgm:spPr/>
      <dgm:t>
        <a:bodyPr/>
        <a:lstStyle/>
        <a:p>
          <a:r>
            <a:rPr lang="fr-FR" dirty="0"/>
            <a:t>Système d’information – Se situer</a:t>
          </a:r>
        </a:p>
      </dgm:t>
    </dgm:pt>
    <dgm:pt modelId="{8B274B51-C923-4840-AB22-F9025B1974A4}" type="parTrans" cxnId="{9C3EA57C-BFCD-45E2-8068-58E719E6ED5E}">
      <dgm:prSet/>
      <dgm:spPr/>
      <dgm:t>
        <a:bodyPr/>
        <a:lstStyle/>
        <a:p>
          <a:endParaRPr lang="fr-FR"/>
        </a:p>
      </dgm:t>
    </dgm:pt>
    <dgm:pt modelId="{5EEFF451-BD5A-4428-A934-DB96D5ACDCFB}" type="sibTrans" cxnId="{9C3EA57C-BFCD-45E2-8068-58E719E6ED5E}">
      <dgm:prSet/>
      <dgm:spPr/>
      <dgm:t>
        <a:bodyPr/>
        <a:lstStyle/>
        <a:p>
          <a:endParaRPr lang="fr-FR"/>
        </a:p>
      </dgm:t>
    </dgm:pt>
    <dgm:pt modelId="{62B2B356-9D23-4903-90C1-BEECAB157497}">
      <dgm:prSet phldrT="[Texte]"/>
      <dgm:spPr/>
      <dgm:t>
        <a:bodyPr/>
        <a:lstStyle/>
        <a:p>
          <a:r>
            <a:rPr lang="fr-FR" dirty="0"/>
            <a:t>Flux d’informations - Observer et/ou agir</a:t>
          </a:r>
        </a:p>
      </dgm:t>
    </dgm:pt>
    <dgm:pt modelId="{75579169-8A77-4B38-9696-8CDEDB4B314C}" type="parTrans" cxnId="{45289DDC-CAE0-4BD7-9C7B-3043A084BE6D}">
      <dgm:prSet/>
      <dgm:spPr/>
      <dgm:t>
        <a:bodyPr/>
        <a:lstStyle/>
        <a:p>
          <a:endParaRPr lang="fr-FR"/>
        </a:p>
      </dgm:t>
    </dgm:pt>
    <dgm:pt modelId="{28CFD741-7561-43C7-9175-A8569253E421}" type="sibTrans" cxnId="{45289DDC-CAE0-4BD7-9C7B-3043A084BE6D}">
      <dgm:prSet/>
      <dgm:spPr/>
      <dgm:t>
        <a:bodyPr/>
        <a:lstStyle/>
        <a:p>
          <a:endParaRPr lang="fr-FR"/>
        </a:p>
      </dgm:t>
    </dgm:pt>
    <dgm:pt modelId="{7A5B689A-C6C8-4862-AEF2-DBC02A1A2D90}">
      <dgm:prSet phldrT="[Texte]"/>
      <dgm:spPr/>
      <dgm:t>
        <a:bodyPr/>
        <a:lstStyle/>
        <a:p>
          <a:r>
            <a:rPr lang="fr-FR" dirty="0"/>
            <a:t>Information – Contrôler et exploiter</a:t>
          </a:r>
        </a:p>
      </dgm:t>
    </dgm:pt>
    <dgm:pt modelId="{93E63ACA-2DBF-44E9-9AF7-F10EBF447B29}" type="parTrans" cxnId="{F867F0D4-6F1A-42F0-945F-CF3470236478}">
      <dgm:prSet/>
      <dgm:spPr/>
      <dgm:t>
        <a:bodyPr/>
        <a:lstStyle/>
        <a:p>
          <a:endParaRPr lang="fr-FR"/>
        </a:p>
      </dgm:t>
    </dgm:pt>
    <dgm:pt modelId="{5C4EB365-DF74-45CE-AE0E-7BF476E1142A}" type="sibTrans" cxnId="{F867F0D4-6F1A-42F0-945F-CF3470236478}">
      <dgm:prSet/>
      <dgm:spPr/>
      <dgm:t>
        <a:bodyPr/>
        <a:lstStyle/>
        <a:p>
          <a:endParaRPr lang="fr-FR"/>
        </a:p>
      </dgm:t>
    </dgm:pt>
    <dgm:pt modelId="{B071CC9A-4A4F-491E-818D-44289B07CD2E}">
      <dgm:prSet phldrT="[Texte]"/>
      <dgm:spPr/>
      <dgm:t>
        <a:bodyPr/>
        <a:lstStyle/>
        <a:p>
          <a:r>
            <a:rPr lang="fr-FR" dirty="0"/>
            <a:t>Les processus des organisations</a:t>
          </a:r>
        </a:p>
      </dgm:t>
    </dgm:pt>
    <dgm:pt modelId="{DCB1B151-6585-42F2-B706-32F86F58A0C8}" type="parTrans" cxnId="{CDED5117-C3DC-4288-A8E1-AF28216320B8}">
      <dgm:prSet/>
      <dgm:spPr/>
      <dgm:t>
        <a:bodyPr/>
        <a:lstStyle/>
        <a:p>
          <a:endParaRPr lang="fr-FR"/>
        </a:p>
      </dgm:t>
    </dgm:pt>
    <dgm:pt modelId="{4194D815-F74D-4EA9-8DD0-948764BDF2D0}" type="sibTrans" cxnId="{CDED5117-C3DC-4288-A8E1-AF28216320B8}">
      <dgm:prSet/>
      <dgm:spPr/>
      <dgm:t>
        <a:bodyPr/>
        <a:lstStyle/>
        <a:p>
          <a:endParaRPr lang="fr-FR"/>
        </a:p>
      </dgm:t>
    </dgm:pt>
    <dgm:pt modelId="{91680279-AF14-40F3-9945-F2133757FA5F}">
      <dgm:prSet phldrT="[Texte]"/>
      <dgm:spPr/>
      <dgm:t>
        <a:bodyPr/>
        <a:lstStyle/>
        <a:p>
          <a:r>
            <a:rPr lang="fr-FR" dirty="0"/>
            <a:t>Un évènement – Une saisie</a:t>
          </a:r>
        </a:p>
      </dgm:t>
    </dgm:pt>
    <dgm:pt modelId="{32D56606-2E49-4237-9991-FF2BD9411B31}" type="parTrans" cxnId="{B411FC23-85F3-4BE3-B859-A072A30815A8}">
      <dgm:prSet/>
      <dgm:spPr/>
      <dgm:t>
        <a:bodyPr/>
        <a:lstStyle/>
        <a:p>
          <a:endParaRPr lang="fr-FR"/>
        </a:p>
      </dgm:t>
    </dgm:pt>
    <dgm:pt modelId="{E0503793-5157-4387-9F29-C12ADF7AA032}" type="sibTrans" cxnId="{B411FC23-85F3-4BE3-B859-A072A30815A8}">
      <dgm:prSet/>
      <dgm:spPr/>
      <dgm:t>
        <a:bodyPr/>
        <a:lstStyle/>
        <a:p>
          <a:endParaRPr lang="fr-FR"/>
        </a:p>
      </dgm:t>
    </dgm:pt>
    <dgm:pt modelId="{936AF376-B8F2-4BCA-AC67-D6CA4A4EF642}">
      <dgm:prSet phldrT="[Texte]"/>
      <dgm:spPr/>
      <dgm:t>
        <a:bodyPr/>
        <a:lstStyle/>
        <a:p>
          <a:r>
            <a:rPr lang="fr-FR" dirty="0"/>
            <a:t>Une unique saisie</a:t>
          </a:r>
        </a:p>
      </dgm:t>
    </dgm:pt>
    <dgm:pt modelId="{1E6045EB-4AB9-4E49-9A3C-99F99850076B}" type="parTrans" cxnId="{76BF6ED6-5CA4-41E9-836D-22213AC704AD}">
      <dgm:prSet/>
      <dgm:spPr/>
      <dgm:t>
        <a:bodyPr/>
        <a:lstStyle/>
        <a:p>
          <a:endParaRPr lang="fr-FR"/>
        </a:p>
      </dgm:t>
    </dgm:pt>
    <dgm:pt modelId="{BDC36F33-16B0-492C-95E0-FFCBCC3946AF}" type="sibTrans" cxnId="{76BF6ED6-5CA4-41E9-836D-22213AC704AD}">
      <dgm:prSet/>
      <dgm:spPr/>
      <dgm:t>
        <a:bodyPr/>
        <a:lstStyle/>
        <a:p>
          <a:endParaRPr lang="fr-FR"/>
        </a:p>
      </dgm:t>
    </dgm:pt>
    <dgm:pt modelId="{C15C2B94-312D-4CF5-B2FE-9083EB4B82A9}">
      <dgm:prSet phldrT="[Texte]"/>
      <dgm:spPr/>
      <dgm:t>
        <a:bodyPr/>
        <a:lstStyle/>
        <a:p>
          <a:r>
            <a:rPr lang="fr-FR" dirty="0"/>
            <a:t>Une mise à jour en temps réel</a:t>
          </a:r>
        </a:p>
      </dgm:t>
    </dgm:pt>
    <dgm:pt modelId="{29AA9E1D-EC13-47F5-A087-84315AA1F3DC}" type="parTrans" cxnId="{8EA3C600-B50D-4E20-8157-D59B983E335E}">
      <dgm:prSet/>
      <dgm:spPr/>
      <dgm:t>
        <a:bodyPr/>
        <a:lstStyle/>
        <a:p>
          <a:endParaRPr lang="fr-FR"/>
        </a:p>
      </dgm:t>
    </dgm:pt>
    <dgm:pt modelId="{3950C535-DA0F-43C1-874B-3851DD4378DD}" type="sibTrans" cxnId="{8EA3C600-B50D-4E20-8157-D59B983E335E}">
      <dgm:prSet/>
      <dgm:spPr/>
      <dgm:t>
        <a:bodyPr/>
        <a:lstStyle/>
        <a:p>
          <a:endParaRPr lang="fr-FR"/>
        </a:p>
      </dgm:t>
    </dgm:pt>
    <dgm:pt modelId="{E066C119-0F60-4A28-814A-13BB65865714}">
      <dgm:prSet phldrT="[Texte]"/>
      <dgm:spPr/>
      <dgm:t>
        <a:bodyPr/>
        <a:lstStyle/>
        <a:p>
          <a:r>
            <a:rPr lang="fr-FR" dirty="0"/>
            <a:t>Une automatisation « inter modules »</a:t>
          </a:r>
        </a:p>
      </dgm:t>
    </dgm:pt>
    <dgm:pt modelId="{9ECB1C89-9808-41F7-A34D-723EFAD423BD}" type="parTrans" cxnId="{1111F151-50C6-4FDA-9507-E47FF8D712F2}">
      <dgm:prSet/>
      <dgm:spPr/>
      <dgm:t>
        <a:bodyPr/>
        <a:lstStyle/>
        <a:p>
          <a:endParaRPr lang="fr-FR"/>
        </a:p>
      </dgm:t>
    </dgm:pt>
    <dgm:pt modelId="{554CF29F-C4FC-4BC8-9532-E71D39A71727}" type="sibTrans" cxnId="{1111F151-50C6-4FDA-9507-E47FF8D712F2}">
      <dgm:prSet/>
      <dgm:spPr/>
      <dgm:t>
        <a:bodyPr/>
        <a:lstStyle/>
        <a:p>
          <a:endParaRPr lang="fr-FR"/>
        </a:p>
      </dgm:t>
    </dgm:pt>
    <dgm:pt modelId="{2D102B13-BDCA-4B51-8B74-BBB6B9B44DAE}">
      <dgm:prSet phldrT="[Texte]"/>
      <dgm:spPr/>
      <dgm:t>
        <a:bodyPr/>
        <a:lstStyle/>
        <a:p>
          <a:r>
            <a:rPr lang="fr-FR" dirty="0"/>
            <a:t>Créer de nouvelles données</a:t>
          </a:r>
        </a:p>
      </dgm:t>
    </dgm:pt>
    <dgm:pt modelId="{EDBD6696-743C-41AF-AA2B-DDC5911E7183}" type="parTrans" cxnId="{629166ED-9D3C-4D4B-88A6-A5BA089B0340}">
      <dgm:prSet/>
      <dgm:spPr/>
      <dgm:t>
        <a:bodyPr/>
        <a:lstStyle/>
        <a:p>
          <a:endParaRPr lang="fr-FR"/>
        </a:p>
      </dgm:t>
    </dgm:pt>
    <dgm:pt modelId="{54889A93-FE2E-49A0-82F7-3BBCF560FDE2}" type="sibTrans" cxnId="{629166ED-9D3C-4D4B-88A6-A5BA089B0340}">
      <dgm:prSet/>
      <dgm:spPr/>
      <dgm:t>
        <a:bodyPr/>
        <a:lstStyle/>
        <a:p>
          <a:endParaRPr lang="fr-FR"/>
        </a:p>
      </dgm:t>
    </dgm:pt>
    <dgm:pt modelId="{C76180F7-4E0E-48AC-8DFA-7103B831654C}">
      <dgm:prSet/>
      <dgm:spPr/>
      <dgm:t>
        <a:bodyPr/>
        <a:lstStyle/>
        <a:p>
          <a:r>
            <a:rPr lang="fr-FR" dirty="0"/>
            <a:t>Visualiser des données existantes sur le PGI</a:t>
          </a:r>
        </a:p>
      </dgm:t>
    </dgm:pt>
    <dgm:pt modelId="{AA76E9B3-E017-4D69-AF04-93F3027AD829}" type="parTrans" cxnId="{BC9090F5-3AC2-4D73-AE5B-42C8044B9F13}">
      <dgm:prSet/>
      <dgm:spPr/>
      <dgm:t>
        <a:bodyPr/>
        <a:lstStyle/>
        <a:p>
          <a:endParaRPr lang="fr-FR"/>
        </a:p>
      </dgm:t>
    </dgm:pt>
    <dgm:pt modelId="{412FB335-1239-4540-B2BB-4598395C0B4D}" type="sibTrans" cxnId="{BC9090F5-3AC2-4D73-AE5B-42C8044B9F13}">
      <dgm:prSet/>
      <dgm:spPr/>
      <dgm:t>
        <a:bodyPr/>
        <a:lstStyle/>
        <a:p>
          <a:endParaRPr lang="fr-FR"/>
        </a:p>
      </dgm:t>
    </dgm:pt>
    <dgm:pt modelId="{61713300-D584-4FB1-A7CD-9F94C7384C00}">
      <dgm:prSet/>
      <dgm:spPr/>
      <dgm:t>
        <a:bodyPr/>
        <a:lstStyle/>
        <a:p>
          <a:r>
            <a:rPr lang="fr-FR" dirty="0"/>
            <a:t>Modifier des données</a:t>
          </a:r>
        </a:p>
      </dgm:t>
    </dgm:pt>
    <dgm:pt modelId="{2D998C06-9AB4-4F5F-A50A-228FE35018F4}" type="parTrans" cxnId="{A0B71487-18FA-4AFC-A479-6BC4C5478C8A}">
      <dgm:prSet/>
      <dgm:spPr/>
      <dgm:t>
        <a:bodyPr/>
        <a:lstStyle/>
        <a:p>
          <a:endParaRPr lang="fr-FR"/>
        </a:p>
      </dgm:t>
    </dgm:pt>
    <dgm:pt modelId="{2102BC99-4C60-4F56-84D1-23AA3313C737}" type="sibTrans" cxnId="{A0B71487-18FA-4AFC-A479-6BC4C5478C8A}">
      <dgm:prSet/>
      <dgm:spPr/>
      <dgm:t>
        <a:bodyPr/>
        <a:lstStyle/>
        <a:p>
          <a:endParaRPr lang="fr-FR"/>
        </a:p>
      </dgm:t>
    </dgm:pt>
    <dgm:pt modelId="{31D6CCA3-4BCF-4D51-9E66-8FCEFB420C22}">
      <dgm:prSet/>
      <dgm:spPr/>
      <dgm:t>
        <a:bodyPr/>
        <a:lstStyle/>
        <a:p>
          <a:r>
            <a:rPr lang="fr-FR" dirty="0"/>
            <a:t>Supprimer des données enregistrées  dans le PGI</a:t>
          </a:r>
        </a:p>
      </dgm:t>
    </dgm:pt>
    <dgm:pt modelId="{ACFD7AE9-9105-4B98-907C-F40AE7C8AD87}" type="parTrans" cxnId="{96089DDD-4BB2-4780-8853-E2268B7D1459}">
      <dgm:prSet/>
      <dgm:spPr/>
      <dgm:t>
        <a:bodyPr/>
        <a:lstStyle/>
        <a:p>
          <a:endParaRPr lang="fr-FR"/>
        </a:p>
      </dgm:t>
    </dgm:pt>
    <dgm:pt modelId="{348945C6-5A20-4A9A-9228-80F9C296139D}" type="sibTrans" cxnId="{96089DDD-4BB2-4780-8853-E2268B7D1459}">
      <dgm:prSet/>
      <dgm:spPr/>
      <dgm:t>
        <a:bodyPr/>
        <a:lstStyle/>
        <a:p>
          <a:endParaRPr lang="fr-FR"/>
        </a:p>
      </dgm:t>
    </dgm:pt>
    <dgm:pt modelId="{37FB9C03-3CC3-4BDD-84E9-962546A29488}">
      <dgm:prSet phldrT="[Texte]"/>
      <dgm:spPr/>
      <dgm:t>
        <a:bodyPr/>
        <a:lstStyle/>
        <a:p>
          <a:r>
            <a:rPr lang="fr-FR"/>
            <a:t>Les droits d’accès</a:t>
          </a:r>
          <a:endParaRPr lang="fr-FR" dirty="0"/>
        </a:p>
      </dgm:t>
    </dgm:pt>
    <dgm:pt modelId="{3AFD4A57-A789-43B6-B417-D179FF3894C7}" type="parTrans" cxnId="{1DA47F69-3F68-4FF7-8C86-15EFCAF1B9A7}">
      <dgm:prSet/>
      <dgm:spPr/>
      <dgm:t>
        <a:bodyPr/>
        <a:lstStyle/>
        <a:p>
          <a:endParaRPr lang="fr-FR"/>
        </a:p>
      </dgm:t>
    </dgm:pt>
    <dgm:pt modelId="{7185C3A6-37FE-4D9B-B3EA-B08DF7F1063C}" type="sibTrans" cxnId="{1DA47F69-3F68-4FF7-8C86-15EFCAF1B9A7}">
      <dgm:prSet/>
      <dgm:spPr/>
      <dgm:t>
        <a:bodyPr/>
        <a:lstStyle/>
        <a:p>
          <a:endParaRPr lang="fr-FR"/>
        </a:p>
      </dgm:t>
    </dgm:pt>
    <dgm:pt modelId="{B4698B26-4063-4517-B32E-2479C52BB013}">
      <dgm:prSet phldrT="[Texte]"/>
      <dgm:spPr/>
      <dgm:t>
        <a:bodyPr/>
        <a:lstStyle/>
        <a:p>
          <a:r>
            <a:rPr lang="fr-FR" dirty="0"/>
            <a:t>Tout état de rapprochement</a:t>
          </a:r>
        </a:p>
      </dgm:t>
    </dgm:pt>
    <dgm:pt modelId="{CD1DB2EA-267A-44A7-A689-DA9734F59F1E}" type="parTrans" cxnId="{3C3B81D0-091D-4536-8A10-08FC2C2CF36F}">
      <dgm:prSet/>
      <dgm:spPr/>
      <dgm:t>
        <a:bodyPr/>
        <a:lstStyle/>
        <a:p>
          <a:endParaRPr lang="fr-FR"/>
        </a:p>
      </dgm:t>
    </dgm:pt>
    <dgm:pt modelId="{92EB0DF6-48FF-420E-97DD-2EA631DA5AA5}" type="sibTrans" cxnId="{3C3B81D0-091D-4536-8A10-08FC2C2CF36F}">
      <dgm:prSet/>
      <dgm:spPr/>
      <dgm:t>
        <a:bodyPr/>
        <a:lstStyle/>
        <a:p>
          <a:endParaRPr lang="fr-FR"/>
        </a:p>
      </dgm:t>
    </dgm:pt>
    <dgm:pt modelId="{66E3708A-26EB-4F94-8122-EFD17898D6F4}">
      <dgm:prSet phldrT="[Texte]"/>
      <dgm:spPr/>
      <dgm:t>
        <a:bodyPr/>
        <a:lstStyle/>
        <a:p>
          <a:r>
            <a:rPr lang="fr-FR" dirty="0"/>
            <a:t>…</a:t>
          </a:r>
        </a:p>
      </dgm:t>
    </dgm:pt>
    <dgm:pt modelId="{211DA51D-A9B0-480B-A1FB-30DA7AA53DD1}" type="parTrans" cxnId="{5D0AEBC7-7ED5-40E8-A068-9E0D110C608A}">
      <dgm:prSet/>
      <dgm:spPr/>
      <dgm:t>
        <a:bodyPr/>
        <a:lstStyle/>
        <a:p>
          <a:endParaRPr lang="fr-FR"/>
        </a:p>
      </dgm:t>
    </dgm:pt>
    <dgm:pt modelId="{23926E49-2D3F-4995-8AAA-171D96817E23}" type="sibTrans" cxnId="{5D0AEBC7-7ED5-40E8-A068-9E0D110C608A}">
      <dgm:prSet/>
      <dgm:spPr/>
      <dgm:t>
        <a:bodyPr/>
        <a:lstStyle/>
        <a:p>
          <a:endParaRPr lang="fr-FR"/>
        </a:p>
      </dgm:t>
    </dgm:pt>
    <dgm:pt modelId="{9CE4DCFD-EA95-49CB-AD24-474055159DC5}">
      <dgm:prSet phldrT="[Texte]"/>
      <dgm:spPr/>
      <dgm:t>
        <a:bodyPr/>
        <a:lstStyle/>
        <a:p>
          <a:r>
            <a:rPr lang="fr-FR" dirty="0"/>
            <a:t> Tout type de tableau de bord</a:t>
          </a:r>
        </a:p>
      </dgm:t>
    </dgm:pt>
    <dgm:pt modelId="{D05845F0-B452-40D4-9B75-DBA5CE485F4D}" type="parTrans" cxnId="{E9C62E64-B922-4112-8EA9-A59EEDA4CEDA}">
      <dgm:prSet/>
      <dgm:spPr/>
      <dgm:t>
        <a:bodyPr/>
        <a:lstStyle/>
        <a:p>
          <a:endParaRPr lang="fr-FR"/>
        </a:p>
      </dgm:t>
    </dgm:pt>
    <dgm:pt modelId="{0CE6DC55-999F-43B4-9C65-D32BD9936F1B}" type="sibTrans" cxnId="{E9C62E64-B922-4112-8EA9-A59EEDA4CEDA}">
      <dgm:prSet/>
      <dgm:spPr/>
      <dgm:t>
        <a:bodyPr/>
        <a:lstStyle/>
        <a:p>
          <a:endParaRPr lang="fr-FR"/>
        </a:p>
      </dgm:t>
    </dgm:pt>
    <dgm:pt modelId="{60868856-96EB-477E-A70C-8F8C32D13186}">
      <dgm:prSet phldrT="[Texte]"/>
      <dgm:spPr/>
      <dgm:t>
        <a:bodyPr/>
        <a:lstStyle/>
        <a:p>
          <a:r>
            <a:rPr lang="fr-FR" dirty="0"/>
            <a:t>Tout état préparatoire</a:t>
          </a:r>
        </a:p>
      </dgm:t>
    </dgm:pt>
    <dgm:pt modelId="{7A2BD12C-7606-457F-AFA2-96A685DE9698}" type="parTrans" cxnId="{4063CEAE-4B19-48EB-84A5-C40923C70907}">
      <dgm:prSet/>
      <dgm:spPr/>
    </dgm:pt>
    <dgm:pt modelId="{1FF7366F-34E9-4656-B8E5-28C43FDB73C7}" type="sibTrans" cxnId="{4063CEAE-4B19-48EB-84A5-C40923C70907}">
      <dgm:prSet/>
      <dgm:spPr/>
    </dgm:pt>
    <dgm:pt modelId="{7FE259A7-7261-4C74-BAAA-2BC400B58852}">
      <dgm:prSet phldrT="[Texte]"/>
      <dgm:spPr/>
      <dgm:t>
        <a:bodyPr/>
        <a:lstStyle/>
        <a:p>
          <a:r>
            <a:rPr lang="fr-FR" dirty="0"/>
            <a:t>Tout relevé d’anomalies</a:t>
          </a:r>
        </a:p>
      </dgm:t>
    </dgm:pt>
    <dgm:pt modelId="{6B39DC53-B524-4D0F-B3A2-024D83E6F2F2}" type="parTrans" cxnId="{2BA25D28-34C4-46B7-A49C-79FEF760ADB8}">
      <dgm:prSet/>
      <dgm:spPr/>
    </dgm:pt>
    <dgm:pt modelId="{81B1BB50-DD0E-4E9E-AD58-27A8F877816A}" type="sibTrans" cxnId="{2BA25D28-34C4-46B7-A49C-79FEF760ADB8}">
      <dgm:prSet/>
      <dgm:spPr/>
    </dgm:pt>
    <dgm:pt modelId="{F997AD7B-F8F5-4011-BF81-AEF452931F30}" type="pres">
      <dgm:prSet presAssocID="{6ABA9DBF-5D7A-49AE-98F9-50E0E3A20B23}" presName="linearFlow" presStyleCnt="0">
        <dgm:presLayoutVars>
          <dgm:dir/>
          <dgm:animLvl val="lvl"/>
          <dgm:resizeHandles val="exact"/>
        </dgm:presLayoutVars>
      </dgm:prSet>
      <dgm:spPr/>
    </dgm:pt>
    <dgm:pt modelId="{61303BF8-3097-4062-8514-C251C62D0859}" type="pres">
      <dgm:prSet presAssocID="{56F56A2B-4754-4670-AD89-FA8916BF1AA3}" presName="composite" presStyleCnt="0"/>
      <dgm:spPr/>
    </dgm:pt>
    <dgm:pt modelId="{E66F41AC-F5F8-4BB9-ABD1-2A8DE8FC4804}" type="pres">
      <dgm:prSet presAssocID="{56F56A2B-4754-4670-AD89-FA8916BF1AA3}" presName="parTx" presStyleLbl="node1" presStyleIdx="0" presStyleCnt="3">
        <dgm:presLayoutVars>
          <dgm:chMax val="0"/>
          <dgm:chPref val="0"/>
          <dgm:bulletEnabled val="1"/>
        </dgm:presLayoutVars>
      </dgm:prSet>
      <dgm:spPr/>
    </dgm:pt>
    <dgm:pt modelId="{793AD9E3-D270-48AA-BF61-8554322021DA}" type="pres">
      <dgm:prSet presAssocID="{56F56A2B-4754-4670-AD89-FA8916BF1AA3}" presName="parSh" presStyleLbl="node1" presStyleIdx="0" presStyleCnt="3"/>
      <dgm:spPr/>
    </dgm:pt>
    <dgm:pt modelId="{66DF5E98-ED23-488E-B297-B69763DB68A9}" type="pres">
      <dgm:prSet presAssocID="{56F56A2B-4754-4670-AD89-FA8916BF1AA3}" presName="desTx" presStyleLbl="fgAcc1" presStyleIdx="0" presStyleCnt="3">
        <dgm:presLayoutVars>
          <dgm:bulletEnabled val="1"/>
        </dgm:presLayoutVars>
      </dgm:prSet>
      <dgm:spPr/>
    </dgm:pt>
    <dgm:pt modelId="{D5CA7CDC-D38E-49D5-A56D-F06AF0C2FBA0}" type="pres">
      <dgm:prSet presAssocID="{5EEFF451-BD5A-4428-A934-DB96D5ACDCFB}" presName="sibTrans" presStyleLbl="sibTrans2D1" presStyleIdx="0" presStyleCnt="2"/>
      <dgm:spPr/>
    </dgm:pt>
    <dgm:pt modelId="{5C372ED7-4418-4E2F-8A2E-92F6FFACFDD3}" type="pres">
      <dgm:prSet presAssocID="{5EEFF451-BD5A-4428-A934-DB96D5ACDCFB}" presName="connTx" presStyleLbl="sibTrans2D1" presStyleIdx="0" presStyleCnt="2"/>
      <dgm:spPr/>
    </dgm:pt>
    <dgm:pt modelId="{321CD5EA-55B1-42F7-979E-70E23192E994}" type="pres">
      <dgm:prSet presAssocID="{62B2B356-9D23-4903-90C1-BEECAB157497}" presName="composite" presStyleCnt="0"/>
      <dgm:spPr/>
    </dgm:pt>
    <dgm:pt modelId="{6368A601-45CA-477E-B298-94FEAA238548}" type="pres">
      <dgm:prSet presAssocID="{62B2B356-9D23-4903-90C1-BEECAB157497}" presName="parTx" presStyleLbl="node1" presStyleIdx="0" presStyleCnt="3">
        <dgm:presLayoutVars>
          <dgm:chMax val="0"/>
          <dgm:chPref val="0"/>
          <dgm:bulletEnabled val="1"/>
        </dgm:presLayoutVars>
      </dgm:prSet>
      <dgm:spPr/>
    </dgm:pt>
    <dgm:pt modelId="{BD0075F0-3040-4A0B-9F3B-4C748CC0D5A5}" type="pres">
      <dgm:prSet presAssocID="{62B2B356-9D23-4903-90C1-BEECAB157497}" presName="parSh" presStyleLbl="node1" presStyleIdx="1" presStyleCnt="3"/>
      <dgm:spPr/>
    </dgm:pt>
    <dgm:pt modelId="{4B6C990B-D789-42E5-9F32-76817F00AF03}" type="pres">
      <dgm:prSet presAssocID="{62B2B356-9D23-4903-90C1-BEECAB157497}" presName="desTx" presStyleLbl="fgAcc1" presStyleIdx="1" presStyleCnt="3">
        <dgm:presLayoutVars>
          <dgm:bulletEnabled val="1"/>
        </dgm:presLayoutVars>
      </dgm:prSet>
      <dgm:spPr/>
    </dgm:pt>
    <dgm:pt modelId="{06F6AE6D-581A-4892-B8E5-C357BAA27341}" type="pres">
      <dgm:prSet presAssocID="{28CFD741-7561-43C7-9175-A8569253E421}" presName="sibTrans" presStyleLbl="sibTrans2D1" presStyleIdx="1" presStyleCnt="2"/>
      <dgm:spPr/>
    </dgm:pt>
    <dgm:pt modelId="{1BF3A959-0101-41C7-8B34-21010EAA5E32}" type="pres">
      <dgm:prSet presAssocID="{28CFD741-7561-43C7-9175-A8569253E421}" presName="connTx" presStyleLbl="sibTrans2D1" presStyleIdx="1" presStyleCnt="2"/>
      <dgm:spPr/>
    </dgm:pt>
    <dgm:pt modelId="{306F1EF7-E8F8-4E88-9518-D4C67B49CC5E}" type="pres">
      <dgm:prSet presAssocID="{7A5B689A-C6C8-4862-AEF2-DBC02A1A2D90}" presName="composite" presStyleCnt="0"/>
      <dgm:spPr/>
    </dgm:pt>
    <dgm:pt modelId="{405824BB-3BF1-4A16-A93E-0D026AB0C22E}" type="pres">
      <dgm:prSet presAssocID="{7A5B689A-C6C8-4862-AEF2-DBC02A1A2D90}" presName="parTx" presStyleLbl="node1" presStyleIdx="1" presStyleCnt="3">
        <dgm:presLayoutVars>
          <dgm:chMax val="0"/>
          <dgm:chPref val="0"/>
          <dgm:bulletEnabled val="1"/>
        </dgm:presLayoutVars>
      </dgm:prSet>
      <dgm:spPr/>
    </dgm:pt>
    <dgm:pt modelId="{5BBF73DE-50FF-4DCF-B231-FEC9EA031330}" type="pres">
      <dgm:prSet presAssocID="{7A5B689A-C6C8-4862-AEF2-DBC02A1A2D90}" presName="parSh" presStyleLbl="node1" presStyleIdx="2" presStyleCnt="3"/>
      <dgm:spPr/>
    </dgm:pt>
    <dgm:pt modelId="{4980867F-392A-473D-ABC6-C831C401E3D9}" type="pres">
      <dgm:prSet presAssocID="{7A5B689A-C6C8-4862-AEF2-DBC02A1A2D90}" presName="desTx" presStyleLbl="fgAcc1" presStyleIdx="2" presStyleCnt="3">
        <dgm:presLayoutVars>
          <dgm:bulletEnabled val="1"/>
        </dgm:presLayoutVars>
      </dgm:prSet>
      <dgm:spPr/>
    </dgm:pt>
  </dgm:ptLst>
  <dgm:cxnLst>
    <dgm:cxn modelId="{8EA3C600-B50D-4E20-8157-D59B983E335E}" srcId="{56F56A2B-4754-4670-AD89-FA8916BF1AA3}" destId="{C15C2B94-312D-4CF5-B2FE-9083EB4B82A9}" srcOrd="3" destOrd="0" parTransId="{29AA9E1D-EC13-47F5-A087-84315AA1F3DC}" sibTransId="{3950C535-DA0F-43C1-874B-3851DD4378DD}"/>
    <dgm:cxn modelId="{7ECFE808-4A75-40FB-A466-2A17ECFD5A18}" type="presOf" srcId="{7A5B689A-C6C8-4862-AEF2-DBC02A1A2D90}" destId="{5BBF73DE-50FF-4DCF-B231-FEC9EA031330}" srcOrd="1" destOrd="0" presId="urn:microsoft.com/office/officeart/2005/8/layout/process3"/>
    <dgm:cxn modelId="{D1941910-B936-4C63-8874-58AEE69B738F}" type="presOf" srcId="{B4698B26-4063-4517-B32E-2479C52BB013}" destId="{4980867F-392A-473D-ABC6-C831C401E3D9}" srcOrd="0" destOrd="0" presId="urn:microsoft.com/office/officeart/2005/8/layout/process3"/>
    <dgm:cxn modelId="{CDED5117-C3DC-4288-A8E1-AF28216320B8}" srcId="{56F56A2B-4754-4670-AD89-FA8916BF1AA3}" destId="{B071CC9A-4A4F-491E-818D-44289B07CD2E}" srcOrd="0" destOrd="0" parTransId="{DCB1B151-6585-42F2-B706-32F86F58A0C8}" sibTransId="{4194D815-F74D-4EA9-8DD0-948764BDF2D0}"/>
    <dgm:cxn modelId="{B411FC23-85F3-4BE3-B859-A072A30815A8}" srcId="{56F56A2B-4754-4670-AD89-FA8916BF1AA3}" destId="{91680279-AF14-40F3-9945-F2133757FA5F}" srcOrd="1" destOrd="0" parTransId="{32D56606-2E49-4237-9991-FF2BD9411B31}" sibTransId="{E0503793-5157-4387-9F29-C12ADF7AA032}"/>
    <dgm:cxn modelId="{2BA25D28-34C4-46B7-A49C-79FEF760ADB8}" srcId="{7A5B689A-C6C8-4862-AEF2-DBC02A1A2D90}" destId="{7FE259A7-7261-4C74-BAAA-2BC400B58852}" srcOrd="2" destOrd="0" parTransId="{6B39DC53-B524-4D0F-B3A2-024D83E6F2F2}" sibTransId="{81B1BB50-DD0E-4E9E-AD58-27A8F877816A}"/>
    <dgm:cxn modelId="{F5B4DC5B-C3DE-42CB-8E95-6528F26D1FA6}" type="presOf" srcId="{9CE4DCFD-EA95-49CB-AD24-474055159DC5}" destId="{4980867F-392A-473D-ABC6-C831C401E3D9}" srcOrd="0" destOrd="3" presId="urn:microsoft.com/office/officeart/2005/8/layout/process3"/>
    <dgm:cxn modelId="{09A66B42-EEFE-4BAD-AB21-A60798764523}" type="presOf" srcId="{C76180F7-4E0E-48AC-8DFA-7103B831654C}" destId="{4B6C990B-D789-42E5-9F32-76817F00AF03}" srcOrd="0" destOrd="2" presId="urn:microsoft.com/office/officeart/2005/8/layout/process3"/>
    <dgm:cxn modelId="{56334543-2665-4DE1-9FF9-4EFD7DA80A24}" type="presOf" srcId="{5EEFF451-BD5A-4428-A934-DB96D5ACDCFB}" destId="{D5CA7CDC-D38E-49D5-A56D-F06AF0C2FBA0}" srcOrd="0" destOrd="0" presId="urn:microsoft.com/office/officeart/2005/8/layout/process3"/>
    <dgm:cxn modelId="{E9C62E64-B922-4112-8EA9-A59EEDA4CEDA}" srcId="{7A5B689A-C6C8-4862-AEF2-DBC02A1A2D90}" destId="{9CE4DCFD-EA95-49CB-AD24-474055159DC5}" srcOrd="3" destOrd="0" parTransId="{D05845F0-B452-40D4-9B75-DBA5CE485F4D}" sibTransId="{0CE6DC55-999F-43B4-9C65-D32BD9936F1B}"/>
    <dgm:cxn modelId="{00C9C646-931B-4484-9CBB-91A24D4BA10C}" type="presOf" srcId="{60868856-96EB-477E-A70C-8F8C32D13186}" destId="{4980867F-392A-473D-ABC6-C831C401E3D9}" srcOrd="0" destOrd="1" presId="urn:microsoft.com/office/officeart/2005/8/layout/process3"/>
    <dgm:cxn modelId="{1DA47F69-3F68-4FF7-8C86-15EFCAF1B9A7}" srcId="{62B2B356-9D23-4903-90C1-BEECAB157497}" destId="{37FB9C03-3CC3-4BDD-84E9-962546A29488}" srcOrd="0" destOrd="0" parTransId="{3AFD4A57-A789-43B6-B417-D179FF3894C7}" sibTransId="{7185C3A6-37FE-4D9B-B3EA-B08DF7F1063C}"/>
    <dgm:cxn modelId="{90A94E50-9D9C-4CD9-B2F1-83B2F15435A2}" type="presOf" srcId="{66E3708A-26EB-4F94-8122-EFD17898D6F4}" destId="{4980867F-392A-473D-ABC6-C831C401E3D9}" srcOrd="0" destOrd="4" presId="urn:microsoft.com/office/officeart/2005/8/layout/process3"/>
    <dgm:cxn modelId="{1111F151-50C6-4FDA-9507-E47FF8D712F2}" srcId="{56F56A2B-4754-4670-AD89-FA8916BF1AA3}" destId="{E066C119-0F60-4A28-814A-13BB65865714}" srcOrd="4" destOrd="0" parTransId="{9ECB1C89-9808-41F7-A34D-723EFAD423BD}" sibTransId="{554CF29F-C4FC-4BC8-9532-E71D39A71727}"/>
    <dgm:cxn modelId="{85C90775-5437-423A-AE82-6E07819AC2EA}" type="presOf" srcId="{28CFD741-7561-43C7-9175-A8569253E421}" destId="{1BF3A959-0101-41C7-8B34-21010EAA5E32}" srcOrd="1" destOrd="0" presId="urn:microsoft.com/office/officeart/2005/8/layout/process3"/>
    <dgm:cxn modelId="{45959F79-7883-47BB-8640-D3CC75DE6F72}" type="presOf" srcId="{7FE259A7-7261-4C74-BAAA-2BC400B58852}" destId="{4980867F-392A-473D-ABC6-C831C401E3D9}" srcOrd="0" destOrd="2" presId="urn:microsoft.com/office/officeart/2005/8/layout/process3"/>
    <dgm:cxn modelId="{9B8A027A-48A8-4758-8DFD-ED93AC228F37}" type="presOf" srcId="{37FB9C03-3CC3-4BDD-84E9-962546A29488}" destId="{4B6C990B-D789-42E5-9F32-76817F00AF03}" srcOrd="0" destOrd="0" presId="urn:microsoft.com/office/officeart/2005/8/layout/process3"/>
    <dgm:cxn modelId="{9C3EA57C-BFCD-45E2-8068-58E719E6ED5E}" srcId="{6ABA9DBF-5D7A-49AE-98F9-50E0E3A20B23}" destId="{56F56A2B-4754-4670-AD89-FA8916BF1AA3}" srcOrd="0" destOrd="0" parTransId="{8B274B51-C923-4840-AB22-F9025B1974A4}" sibTransId="{5EEFF451-BD5A-4428-A934-DB96D5ACDCFB}"/>
    <dgm:cxn modelId="{81A9EB83-98CA-4A87-9EBA-A3CCF6984230}" type="presOf" srcId="{56F56A2B-4754-4670-AD89-FA8916BF1AA3}" destId="{E66F41AC-F5F8-4BB9-ABD1-2A8DE8FC4804}" srcOrd="0" destOrd="0" presId="urn:microsoft.com/office/officeart/2005/8/layout/process3"/>
    <dgm:cxn modelId="{A0B71487-18FA-4AFC-A479-6BC4C5478C8A}" srcId="{37FB9C03-3CC3-4BDD-84E9-962546A29488}" destId="{61713300-D584-4FB1-A7CD-9F94C7384C00}" srcOrd="2" destOrd="0" parTransId="{2D998C06-9AB4-4F5F-A50A-228FE35018F4}" sibTransId="{2102BC99-4C60-4F56-84D1-23AA3313C737}"/>
    <dgm:cxn modelId="{DC450991-92B3-4C96-8FCF-E33F64EE2D4B}" type="presOf" srcId="{62B2B356-9D23-4903-90C1-BEECAB157497}" destId="{6368A601-45CA-477E-B298-94FEAA238548}" srcOrd="0" destOrd="0" presId="urn:microsoft.com/office/officeart/2005/8/layout/process3"/>
    <dgm:cxn modelId="{06B6A694-283E-4FF1-ABF3-158222B7CE29}" type="presOf" srcId="{5EEFF451-BD5A-4428-A934-DB96D5ACDCFB}" destId="{5C372ED7-4418-4E2F-8A2E-92F6FFACFDD3}" srcOrd="1" destOrd="0" presId="urn:microsoft.com/office/officeart/2005/8/layout/process3"/>
    <dgm:cxn modelId="{E133B3A6-94BF-4D4D-A7FF-F9F86DC31834}" type="presOf" srcId="{91680279-AF14-40F3-9945-F2133757FA5F}" destId="{66DF5E98-ED23-488E-B297-B69763DB68A9}" srcOrd="0" destOrd="1" presId="urn:microsoft.com/office/officeart/2005/8/layout/process3"/>
    <dgm:cxn modelId="{4063CEAE-4B19-48EB-84A5-C40923C70907}" srcId="{7A5B689A-C6C8-4862-AEF2-DBC02A1A2D90}" destId="{60868856-96EB-477E-A70C-8F8C32D13186}" srcOrd="1" destOrd="0" parTransId="{7A2BD12C-7606-457F-AFA2-96A685DE9698}" sibTransId="{1FF7366F-34E9-4656-B8E5-28C43FDB73C7}"/>
    <dgm:cxn modelId="{A1BEF7B0-C326-42F5-A440-BD0A92C3FA24}" type="presOf" srcId="{28CFD741-7561-43C7-9175-A8569253E421}" destId="{06F6AE6D-581A-4892-B8E5-C357BAA27341}" srcOrd="0" destOrd="0" presId="urn:microsoft.com/office/officeart/2005/8/layout/process3"/>
    <dgm:cxn modelId="{FA7B98C5-B7C0-423F-8249-4A7B948CEE25}" type="presOf" srcId="{7A5B689A-C6C8-4862-AEF2-DBC02A1A2D90}" destId="{405824BB-3BF1-4A16-A93E-0D026AB0C22E}" srcOrd="0" destOrd="0" presId="urn:microsoft.com/office/officeart/2005/8/layout/process3"/>
    <dgm:cxn modelId="{5D0AEBC7-7ED5-40E8-A068-9E0D110C608A}" srcId="{7A5B689A-C6C8-4862-AEF2-DBC02A1A2D90}" destId="{66E3708A-26EB-4F94-8122-EFD17898D6F4}" srcOrd="4" destOrd="0" parTransId="{211DA51D-A9B0-480B-A1FB-30DA7AA53DD1}" sibTransId="{23926E49-2D3F-4995-8AAA-171D96817E23}"/>
    <dgm:cxn modelId="{BA8F26CE-7CA3-4BDB-A07B-D8910B4BF23C}" type="presOf" srcId="{E066C119-0F60-4A28-814A-13BB65865714}" destId="{66DF5E98-ED23-488E-B297-B69763DB68A9}" srcOrd="0" destOrd="4" presId="urn:microsoft.com/office/officeart/2005/8/layout/process3"/>
    <dgm:cxn modelId="{3C3B81D0-091D-4536-8A10-08FC2C2CF36F}" srcId="{7A5B689A-C6C8-4862-AEF2-DBC02A1A2D90}" destId="{B4698B26-4063-4517-B32E-2479C52BB013}" srcOrd="0" destOrd="0" parTransId="{CD1DB2EA-267A-44A7-A689-DA9734F59F1E}" sibTransId="{92EB0DF6-48FF-420E-97DD-2EA631DA5AA5}"/>
    <dgm:cxn modelId="{F867F0D4-6F1A-42F0-945F-CF3470236478}" srcId="{6ABA9DBF-5D7A-49AE-98F9-50E0E3A20B23}" destId="{7A5B689A-C6C8-4862-AEF2-DBC02A1A2D90}" srcOrd="2" destOrd="0" parTransId="{93E63ACA-2DBF-44E9-9AF7-F10EBF447B29}" sibTransId="{5C4EB365-DF74-45CE-AE0E-7BF476E1142A}"/>
    <dgm:cxn modelId="{76BF6ED6-5CA4-41E9-836D-22213AC704AD}" srcId="{56F56A2B-4754-4670-AD89-FA8916BF1AA3}" destId="{936AF376-B8F2-4BCA-AC67-D6CA4A4EF642}" srcOrd="2" destOrd="0" parTransId="{1E6045EB-4AB9-4E49-9A3C-99F99850076B}" sibTransId="{BDC36F33-16B0-492C-95E0-FFCBCC3946AF}"/>
    <dgm:cxn modelId="{F46C50D6-4044-46C8-9A35-A94C88F06EBC}" type="presOf" srcId="{31D6CCA3-4BCF-4D51-9E66-8FCEFB420C22}" destId="{4B6C990B-D789-42E5-9F32-76817F00AF03}" srcOrd="0" destOrd="4" presId="urn:microsoft.com/office/officeart/2005/8/layout/process3"/>
    <dgm:cxn modelId="{CAE5BAD7-4746-4FA3-AC01-5846AE3918AA}" type="presOf" srcId="{62B2B356-9D23-4903-90C1-BEECAB157497}" destId="{BD0075F0-3040-4A0B-9F3B-4C748CC0D5A5}" srcOrd="1" destOrd="0" presId="urn:microsoft.com/office/officeart/2005/8/layout/process3"/>
    <dgm:cxn modelId="{45289DDC-CAE0-4BD7-9C7B-3043A084BE6D}" srcId="{6ABA9DBF-5D7A-49AE-98F9-50E0E3A20B23}" destId="{62B2B356-9D23-4903-90C1-BEECAB157497}" srcOrd="1" destOrd="0" parTransId="{75579169-8A77-4B38-9696-8CDEDB4B314C}" sibTransId="{28CFD741-7561-43C7-9175-A8569253E421}"/>
    <dgm:cxn modelId="{96089DDD-4BB2-4780-8853-E2268B7D1459}" srcId="{37FB9C03-3CC3-4BDD-84E9-962546A29488}" destId="{31D6CCA3-4BCF-4D51-9E66-8FCEFB420C22}" srcOrd="3" destOrd="0" parTransId="{ACFD7AE9-9105-4B98-907C-F40AE7C8AD87}" sibTransId="{348945C6-5A20-4A9A-9228-80F9C296139D}"/>
    <dgm:cxn modelId="{F3F98BE3-1BCC-4B39-94BA-77AC2BB03DB1}" type="presOf" srcId="{61713300-D584-4FB1-A7CD-9F94C7384C00}" destId="{4B6C990B-D789-42E5-9F32-76817F00AF03}" srcOrd="0" destOrd="3" presId="urn:microsoft.com/office/officeart/2005/8/layout/process3"/>
    <dgm:cxn modelId="{54703FEB-F043-41FF-8794-CB93E26B646C}" type="presOf" srcId="{2D102B13-BDCA-4B51-8B74-BBB6B9B44DAE}" destId="{4B6C990B-D789-42E5-9F32-76817F00AF03}" srcOrd="0" destOrd="1" presId="urn:microsoft.com/office/officeart/2005/8/layout/process3"/>
    <dgm:cxn modelId="{629166ED-9D3C-4D4B-88A6-A5BA089B0340}" srcId="{37FB9C03-3CC3-4BDD-84E9-962546A29488}" destId="{2D102B13-BDCA-4B51-8B74-BBB6B9B44DAE}" srcOrd="0" destOrd="0" parTransId="{EDBD6696-743C-41AF-AA2B-DDC5911E7183}" sibTransId="{54889A93-FE2E-49A0-82F7-3BBCF560FDE2}"/>
    <dgm:cxn modelId="{620D4FF3-FB7D-4879-8D71-9D3C0D74FABA}" type="presOf" srcId="{6ABA9DBF-5D7A-49AE-98F9-50E0E3A20B23}" destId="{F997AD7B-F8F5-4011-BF81-AEF452931F30}" srcOrd="0" destOrd="0" presId="urn:microsoft.com/office/officeart/2005/8/layout/process3"/>
    <dgm:cxn modelId="{C220B9F3-C844-45A0-9A59-F178423B5BBB}" type="presOf" srcId="{B071CC9A-4A4F-491E-818D-44289B07CD2E}" destId="{66DF5E98-ED23-488E-B297-B69763DB68A9}" srcOrd="0" destOrd="0" presId="urn:microsoft.com/office/officeart/2005/8/layout/process3"/>
    <dgm:cxn modelId="{36E20DF4-2A32-4F57-BE91-DAF5DA722FCB}" type="presOf" srcId="{936AF376-B8F2-4BCA-AC67-D6CA4A4EF642}" destId="{66DF5E98-ED23-488E-B297-B69763DB68A9}" srcOrd="0" destOrd="2" presId="urn:microsoft.com/office/officeart/2005/8/layout/process3"/>
    <dgm:cxn modelId="{BC9090F5-3AC2-4D73-AE5B-42C8044B9F13}" srcId="{37FB9C03-3CC3-4BDD-84E9-962546A29488}" destId="{C76180F7-4E0E-48AC-8DFA-7103B831654C}" srcOrd="1" destOrd="0" parTransId="{AA76E9B3-E017-4D69-AF04-93F3027AD829}" sibTransId="{412FB335-1239-4540-B2BB-4598395C0B4D}"/>
    <dgm:cxn modelId="{32FFA0F8-7692-4E7B-A7C1-EACE0A3E8ED4}" type="presOf" srcId="{C15C2B94-312D-4CF5-B2FE-9083EB4B82A9}" destId="{66DF5E98-ED23-488E-B297-B69763DB68A9}" srcOrd="0" destOrd="3" presId="urn:microsoft.com/office/officeart/2005/8/layout/process3"/>
    <dgm:cxn modelId="{EB71A2F8-07CD-484F-B7F9-7C929A7E4422}" type="presOf" srcId="{56F56A2B-4754-4670-AD89-FA8916BF1AA3}" destId="{793AD9E3-D270-48AA-BF61-8554322021DA}" srcOrd="1" destOrd="0" presId="urn:microsoft.com/office/officeart/2005/8/layout/process3"/>
    <dgm:cxn modelId="{C6B2FD20-38ED-4BE3-A0CA-1D4DB4802199}" type="presParOf" srcId="{F997AD7B-F8F5-4011-BF81-AEF452931F30}" destId="{61303BF8-3097-4062-8514-C251C62D0859}" srcOrd="0" destOrd="0" presId="urn:microsoft.com/office/officeart/2005/8/layout/process3"/>
    <dgm:cxn modelId="{0C1B601E-F1E9-4569-AD54-00ED6007BC2C}" type="presParOf" srcId="{61303BF8-3097-4062-8514-C251C62D0859}" destId="{E66F41AC-F5F8-4BB9-ABD1-2A8DE8FC4804}" srcOrd="0" destOrd="0" presId="urn:microsoft.com/office/officeart/2005/8/layout/process3"/>
    <dgm:cxn modelId="{398F4A01-A749-4E6D-8A8B-CA392563C41C}" type="presParOf" srcId="{61303BF8-3097-4062-8514-C251C62D0859}" destId="{793AD9E3-D270-48AA-BF61-8554322021DA}" srcOrd="1" destOrd="0" presId="urn:microsoft.com/office/officeart/2005/8/layout/process3"/>
    <dgm:cxn modelId="{25FB9582-0833-404D-8284-75319F385911}" type="presParOf" srcId="{61303BF8-3097-4062-8514-C251C62D0859}" destId="{66DF5E98-ED23-488E-B297-B69763DB68A9}" srcOrd="2" destOrd="0" presId="urn:microsoft.com/office/officeart/2005/8/layout/process3"/>
    <dgm:cxn modelId="{ACC994EF-1C25-40AC-9105-0456AF9A3C58}" type="presParOf" srcId="{F997AD7B-F8F5-4011-BF81-AEF452931F30}" destId="{D5CA7CDC-D38E-49D5-A56D-F06AF0C2FBA0}" srcOrd="1" destOrd="0" presId="urn:microsoft.com/office/officeart/2005/8/layout/process3"/>
    <dgm:cxn modelId="{103AEE5D-49A0-4CBB-B09F-576846057C4F}" type="presParOf" srcId="{D5CA7CDC-D38E-49D5-A56D-F06AF0C2FBA0}" destId="{5C372ED7-4418-4E2F-8A2E-92F6FFACFDD3}" srcOrd="0" destOrd="0" presId="urn:microsoft.com/office/officeart/2005/8/layout/process3"/>
    <dgm:cxn modelId="{8665677D-669D-4043-94AE-B72C91100E8D}" type="presParOf" srcId="{F997AD7B-F8F5-4011-BF81-AEF452931F30}" destId="{321CD5EA-55B1-42F7-979E-70E23192E994}" srcOrd="2" destOrd="0" presId="urn:microsoft.com/office/officeart/2005/8/layout/process3"/>
    <dgm:cxn modelId="{D63D8051-CF0E-4F63-84DD-3CF71EB18642}" type="presParOf" srcId="{321CD5EA-55B1-42F7-979E-70E23192E994}" destId="{6368A601-45CA-477E-B298-94FEAA238548}" srcOrd="0" destOrd="0" presId="urn:microsoft.com/office/officeart/2005/8/layout/process3"/>
    <dgm:cxn modelId="{0531684B-7152-4131-8FFF-06E940C785EC}" type="presParOf" srcId="{321CD5EA-55B1-42F7-979E-70E23192E994}" destId="{BD0075F0-3040-4A0B-9F3B-4C748CC0D5A5}" srcOrd="1" destOrd="0" presId="urn:microsoft.com/office/officeart/2005/8/layout/process3"/>
    <dgm:cxn modelId="{62923CD1-604C-4E37-BC75-051BACFAD5A5}" type="presParOf" srcId="{321CD5EA-55B1-42F7-979E-70E23192E994}" destId="{4B6C990B-D789-42E5-9F32-76817F00AF03}" srcOrd="2" destOrd="0" presId="urn:microsoft.com/office/officeart/2005/8/layout/process3"/>
    <dgm:cxn modelId="{35A6FD19-E3CA-441F-83B3-7D3D0EC62F61}" type="presParOf" srcId="{F997AD7B-F8F5-4011-BF81-AEF452931F30}" destId="{06F6AE6D-581A-4892-B8E5-C357BAA27341}" srcOrd="3" destOrd="0" presId="urn:microsoft.com/office/officeart/2005/8/layout/process3"/>
    <dgm:cxn modelId="{B5170E53-AFA1-4AEF-80C3-F53215EA5D4A}" type="presParOf" srcId="{06F6AE6D-581A-4892-B8E5-C357BAA27341}" destId="{1BF3A959-0101-41C7-8B34-21010EAA5E32}" srcOrd="0" destOrd="0" presId="urn:microsoft.com/office/officeart/2005/8/layout/process3"/>
    <dgm:cxn modelId="{965D7BA2-4EB5-4A69-90F3-DAE07821B59D}" type="presParOf" srcId="{F997AD7B-F8F5-4011-BF81-AEF452931F30}" destId="{306F1EF7-E8F8-4E88-9518-D4C67B49CC5E}" srcOrd="4" destOrd="0" presId="urn:microsoft.com/office/officeart/2005/8/layout/process3"/>
    <dgm:cxn modelId="{750800BD-971B-4D3A-8701-7B043EE4654D}" type="presParOf" srcId="{306F1EF7-E8F8-4E88-9518-D4C67B49CC5E}" destId="{405824BB-3BF1-4A16-A93E-0D026AB0C22E}" srcOrd="0" destOrd="0" presId="urn:microsoft.com/office/officeart/2005/8/layout/process3"/>
    <dgm:cxn modelId="{D5ED08E0-35E1-4FFA-AAF6-5101BAD8D6E4}" type="presParOf" srcId="{306F1EF7-E8F8-4E88-9518-D4C67B49CC5E}" destId="{5BBF73DE-50FF-4DCF-B231-FEC9EA031330}" srcOrd="1" destOrd="0" presId="urn:microsoft.com/office/officeart/2005/8/layout/process3"/>
    <dgm:cxn modelId="{24BD4D84-01E5-4DC2-AADE-CD4C3E4353EE}" type="presParOf" srcId="{306F1EF7-E8F8-4E88-9518-D4C67B49CC5E}" destId="{4980867F-392A-473D-ABC6-C831C401E3D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558EC-C592-4E4C-8C0C-CF6B8FB99497}"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fr-FR"/>
        </a:p>
      </dgm:t>
    </dgm:pt>
    <dgm:pt modelId="{3EF72B03-A947-419E-8422-1D167E0A2981}">
      <dgm:prSet phldrT="[Texte]"/>
      <dgm:spPr/>
      <dgm:t>
        <a:bodyPr/>
        <a:lstStyle/>
        <a:p>
          <a:r>
            <a:rPr lang="fr-FR" cap="small" baseline="0"/>
            <a:t>Le </a:t>
          </a:r>
          <a:r>
            <a:rPr lang="fr-FR" cap="small" baseline="0" dirty="0"/>
            <a:t>PGI permet de retrouver et d’analyser l’origine et la destination de chaque information</a:t>
          </a:r>
        </a:p>
      </dgm:t>
    </dgm:pt>
    <dgm:pt modelId="{D7C3AAED-11FC-4268-B33A-C8858DC43F12}" type="parTrans" cxnId="{2C9872B5-FDE1-4381-B76F-29B6661320F7}">
      <dgm:prSet/>
      <dgm:spPr/>
      <dgm:t>
        <a:bodyPr/>
        <a:lstStyle/>
        <a:p>
          <a:endParaRPr lang="fr-FR"/>
        </a:p>
      </dgm:t>
    </dgm:pt>
    <dgm:pt modelId="{DEB0DFB9-9FE6-41FD-99FF-65ABDB14E319}" type="sibTrans" cxnId="{2C9872B5-FDE1-4381-B76F-29B6661320F7}">
      <dgm:prSet/>
      <dgm:spPr/>
      <dgm:t>
        <a:bodyPr/>
        <a:lstStyle/>
        <a:p>
          <a:endParaRPr lang="fr-FR"/>
        </a:p>
      </dgm:t>
    </dgm:pt>
    <dgm:pt modelId="{11A9F3E0-88E9-42F7-A741-DDF9EE606B6C}">
      <dgm:prSet phldrT="[Texte]"/>
      <dgm:spPr/>
      <dgm:t>
        <a:bodyPr/>
        <a:lstStyle/>
        <a:p>
          <a:r>
            <a:rPr lang="fr-FR" dirty="0"/>
            <a:t>                               Point d’appui :</a:t>
          </a:r>
        </a:p>
      </dgm:t>
    </dgm:pt>
    <dgm:pt modelId="{0FEA4AB3-EA81-4944-9656-FB4B19E53810}" type="sibTrans" cxnId="{5896661D-7328-4F14-AADB-7B3EDB30C799}">
      <dgm:prSet/>
      <dgm:spPr/>
      <dgm:t>
        <a:bodyPr/>
        <a:lstStyle/>
        <a:p>
          <a:endParaRPr lang="fr-FR"/>
        </a:p>
      </dgm:t>
    </dgm:pt>
    <dgm:pt modelId="{ADCFE10C-C25B-4712-B02D-DC28CE0741BA}" type="parTrans" cxnId="{5896661D-7328-4F14-AADB-7B3EDB30C799}">
      <dgm:prSet/>
      <dgm:spPr/>
      <dgm:t>
        <a:bodyPr/>
        <a:lstStyle/>
        <a:p>
          <a:endParaRPr lang="fr-FR"/>
        </a:p>
      </dgm:t>
    </dgm:pt>
    <dgm:pt modelId="{995216C9-FBBC-4E0A-9307-397DD0FD41A5}" type="pres">
      <dgm:prSet presAssocID="{03B558EC-C592-4E4C-8C0C-CF6B8FB99497}" presName="Name0" presStyleCnt="0">
        <dgm:presLayoutVars>
          <dgm:chPref val="1"/>
          <dgm:dir/>
          <dgm:animOne val="branch"/>
          <dgm:animLvl val="lvl"/>
          <dgm:resizeHandles/>
        </dgm:presLayoutVars>
      </dgm:prSet>
      <dgm:spPr/>
    </dgm:pt>
    <dgm:pt modelId="{B48FCAB1-D59B-44BB-A8E4-05E1DDFE71A1}" type="pres">
      <dgm:prSet presAssocID="{11A9F3E0-88E9-42F7-A741-DDF9EE606B6C}" presName="vertOne" presStyleCnt="0"/>
      <dgm:spPr/>
    </dgm:pt>
    <dgm:pt modelId="{F1F87F9F-5B19-48B9-9298-CA2185E1753F}" type="pres">
      <dgm:prSet presAssocID="{11A9F3E0-88E9-42F7-A741-DDF9EE606B6C}" presName="txOne" presStyleLbl="node0" presStyleIdx="0" presStyleCnt="2" custLinFactNeighborY="-661">
        <dgm:presLayoutVars>
          <dgm:chPref val="3"/>
        </dgm:presLayoutVars>
      </dgm:prSet>
      <dgm:spPr/>
    </dgm:pt>
    <dgm:pt modelId="{7D6902D6-148C-4458-8163-C95CBD36E78F}" type="pres">
      <dgm:prSet presAssocID="{11A9F3E0-88E9-42F7-A741-DDF9EE606B6C}" presName="horzOne" presStyleCnt="0"/>
      <dgm:spPr/>
    </dgm:pt>
    <dgm:pt modelId="{B1047B3E-A7B7-4B7B-8CF3-E807F93A021F}" type="pres">
      <dgm:prSet presAssocID="{0FEA4AB3-EA81-4944-9656-FB4B19E53810}" presName="sibSpaceOne" presStyleCnt="0"/>
      <dgm:spPr/>
    </dgm:pt>
    <dgm:pt modelId="{9824B3A9-5E8D-42B6-8CE7-C9D7C5DC7CBF}" type="pres">
      <dgm:prSet presAssocID="{3EF72B03-A947-419E-8422-1D167E0A2981}" presName="vertOne" presStyleCnt="0"/>
      <dgm:spPr/>
    </dgm:pt>
    <dgm:pt modelId="{BD4383F5-4EEB-4548-BFCA-C8CE855FA340}" type="pres">
      <dgm:prSet presAssocID="{3EF72B03-A947-419E-8422-1D167E0A2981}" presName="txOne" presStyleLbl="node0" presStyleIdx="1" presStyleCnt="2">
        <dgm:presLayoutVars>
          <dgm:chPref val="3"/>
        </dgm:presLayoutVars>
      </dgm:prSet>
      <dgm:spPr/>
    </dgm:pt>
    <dgm:pt modelId="{D455E3E6-A7E8-46C0-A98F-FA5EB8EAED0E}" type="pres">
      <dgm:prSet presAssocID="{3EF72B03-A947-419E-8422-1D167E0A2981}" presName="horzOne" presStyleCnt="0"/>
      <dgm:spPr/>
    </dgm:pt>
  </dgm:ptLst>
  <dgm:cxnLst>
    <dgm:cxn modelId="{5896661D-7328-4F14-AADB-7B3EDB30C799}" srcId="{03B558EC-C592-4E4C-8C0C-CF6B8FB99497}" destId="{11A9F3E0-88E9-42F7-A741-DDF9EE606B6C}" srcOrd="0" destOrd="0" parTransId="{ADCFE10C-C25B-4712-B02D-DC28CE0741BA}" sibTransId="{0FEA4AB3-EA81-4944-9656-FB4B19E53810}"/>
    <dgm:cxn modelId="{27EA8176-7448-4250-AD4E-6A0DE6EBD4AF}" type="presOf" srcId="{3EF72B03-A947-419E-8422-1D167E0A2981}" destId="{BD4383F5-4EEB-4548-BFCA-C8CE855FA340}" srcOrd="0" destOrd="0" presId="urn:microsoft.com/office/officeart/2005/8/layout/hierarchy4"/>
    <dgm:cxn modelId="{7117967A-6CA0-432B-B194-F57AD459678A}" type="presOf" srcId="{03B558EC-C592-4E4C-8C0C-CF6B8FB99497}" destId="{995216C9-FBBC-4E0A-9307-397DD0FD41A5}" srcOrd="0" destOrd="0" presId="urn:microsoft.com/office/officeart/2005/8/layout/hierarchy4"/>
    <dgm:cxn modelId="{02B07C89-578B-495D-88C4-8EA3E08EE92F}" type="presOf" srcId="{11A9F3E0-88E9-42F7-A741-DDF9EE606B6C}" destId="{F1F87F9F-5B19-48B9-9298-CA2185E1753F}" srcOrd="0" destOrd="0" presId="urn:microsoft.com/office/officeart/2005/8/layout/hierarchy4"/>
    <dgm:cxn modelId="{2C9872B5-FDE1-4381-B76F-29B6661320F7}" srcId="{03B558EC-C592-4E4C-8C0C-CF6B8FB99497}" destId="{3EF72B03-A947-419E-8422-1D167E0A2981}" srcOrd="1" destOrd="0" parTransId="{D7C3AAED-11FC-4268-B33A-C8858DC43F12}" sibTransId="{DEB0DFB9-9FE6-41FD-99FF-65ABDB14E319}"/>
    <dgm:cxn modelId="{7A0DC974-9059-483E-8537-AB926C3E8AD7}" type="presParOf" srcId="{995216C9-FBBC-4E0A-9307-397DD0FD41A5}" destId="{B48FCAB1-D59B-44BB-A8E4-05E1DDFE71A1}" srcOrd="0" destOrd="0" presId="urn:microsoft.com/office/officeart/2005/8/layout/hierarchy4"/>
    <dgm:cxn modelId="{31424E92-14F1-43C0-9CF3-3521F6B626E0}" type="presParOf" srcId="{B48FCAB1-D59B-44BB-A8E4-05E1DDFE71A1}" destId="{F1F87F9F-5B19-48B9-9298-CA2185E1753F}" srcOrd="0" destOrd="0" presId="urn:microsoft.com/office/officeart/2005/8/layout/hierarchy4"/>
    <dgm:cxn modelId="{BFD27A74-4B74-4447-B0C9-6E0515FF63A5}" type="presParOf" srcId="{B48FCAB1-D59B-44BB-A8E4-05E1DDFE71A1}" destId="{7D6902D6-148C-4458-8163-C95CBD36E78F}" srcOrd="1" destOrd="0" presId="urn:microsoft.com/office/officeart/2005/8/layout/hierarchy4"/>
    <dgm:cxn modelId="{41CAE144-5CE5-465B-8047-920D5A59B7FB}" type="presParOf" srcId="{995216C9-FBBC-4E0A-9307-397DD0FD41A5}" destId="{B1047B3E-A7B7-4B7B-8CF3-E807F93A021F}" srcOrd="1" destOrd="0" presId="urn:microsoft.com/office/officeart/2005/8/layout/hierarchy4"/>
    <dgm:cxn modelId="{38EB1982-34C0-4EEC-8AD9-2CA4580B0C68}" type="presParOf" srcId="{995216C9-FBBC-4E0A-9307-397DD0FD41A5}" destId="{9824B3A9-5E8D-42B6-8CE7-C9D7C5DC7CBF}" srcOrd="2" destOrd="0" presId="urn:microsoft.com/office/officeart/2005/8/layout/hierarchy4"/>
    <dgm:cxn modelId="{9CE04E72-18FD-48E6-A67D-024983E6159B}" type="presParOf" srcId="{9824B3A9-5E8D-42B6-8CE7-C9D7C5DC7CBF}" destId="{BD4383F5-4EEB-4548-BFCA-C8CE855FA340}" srcOrd="0" destOrd="0" presId="urn:microsoft.com/office/officeart/2005/8/layout/hierarchy4"/>
    <dgm:cxn modelId="{2C3248F8-E479-4B15-A278-830A8F4A123B}" type="presParOf" srcId="{9824B3A9-5E8D-42B6-8CE7-C9D7C5DC7CBF}" destId="{D455E3E6-A7E8-46C0-A98F-FA5EB8EAED0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147456-3647-4E2B-8EFA-6B9051BE7B56}" type="doc">
      <dgm:prSet loTypeId="urn:microsoft.com/office/officeart/2008/layout/HalfCircleOrganizationChart" loCatId="hierarchy" qsTypeId="urn:microsoft.com/office/officeart/2005/8/quickstyle/simple1" qsCatId="simple" csTypeId="urn:microsoft.com/office/officeart/2005/8/colors/colorful4" csCatId="colorful" phldr="1"/>
      <dgm:spPr/>
      <dgm:t>
        <a:bodyPr/>
        <a:lstStyle/>
        <a:p>
          <a:endParaRPr lang="fr-FR"/>
        </a:p>
      </dgm:t>
    </dgm:pt>
    <dgm:pt modelId="{1534C66D-09FA-4B80-AE0A-6C3B43AE737C}">
      <dgm:prSet phldrT="[Texte]"/>
      <dgm:spPr/>
      <dgm:t>
        <a:bodyPr/>
        <a:lstStyle/>
        <a:p>
          <a:r>
            <a:rPr lang="fr-FR" cap="small" baseline="0" dirty="0"/>
            <a:t>Une immersion dans un système d’information</a:t>
          </a:r>
        </a:p>
      </dgm:t>
    </dgm:pt>
    <dgm:pt modelId="{92F4D8C3-0049-4AA1-B37C-E73DEE4D9F3B}" type="parTrans" cxnId="{E8D9B865-7595-4548-B3F9-35A819A626B1}">
      <dgm:prSet/>
      <dgm:spPr/>
      <dgm:t>
        <a:bodyPr/>
        <a:lstStyle/>
        <a:p>
          <a:endParaRPr lang="fr-FR"/>
        </a:p>
      </dgm:t>
    </dgm:pt>
    <dgm:pt modelId="{FF086E41-2FF4-4124-9603-8E13890DC8E1}" type="sibTrans" cxnId="{E8D9B865-7595-4548-B3F9-35A819A626B1}">
      <dgm:prSet/>
      <dgm:spPr/>
      <dgm:t>
        <a:bodyPr/>
        <a:lstStyle/>
        <a:p>
          <a:endParaRPr lang="fr-FR"/>
        </a:p>
      </dgm:t>
    </dgm:pt>
    <dgm:pt modelId="{C6754F1D-7204-45F5-AF41-857E1ECEEABC}">
      <dgm:prSet phldrT="[Texte]"/>
      <dgm:spPr/>
      <dgm:t>
        <a:bodyPr/>
        <a:lstStyle/>
        <a:p>
          <a:r>
            <a:rPr lang="fr-FR" cap="small" baseline="0" dirty="0"/>
            <a:t>Renseigner, extraire, retraiter une information</a:t>
          </a:r>
        </a:p>
      </dgm:t>
    </dgm:pt>
    <dgm:pt modelId="{F2F65869-A9A3-4EE6-A89A-D8935EF6005D}" type="parTrans" cxnId="{192D9C9E-A913-4787-AF3A-A2A5D40C2079}">
      <dgm:prSet/>
      <dgm:spPr/>
      <dgm:t>
        <a:bodyPr/>
        <a:lstStyle/>
        <a:p>
          <a:endParaRPr lang="fr-FR"/>
        </a:p>
      </dgm:t>
    </dgm:pt>
    <dgm:pt modelId="{9FE94FAA-BB5F-4B67-811C-840B3F53EBB8}" type="sibTrans" cxnId="{192D9C9E-A913-4787-AF3A-A2A5D40C2079}">
      <dgm:prSet/>
      <dgm:spPr/>
      <dgm:t>
        <a:bodyPr/>
        <a:lstStyle/>
        <a:p>
          <a:endParaRPr lang="fr-FR"/>
        </a:p>
      </dgm:t>
    </dgm:pt>
    <dgm:pt modelId="{8CA1B372-F9BF-41C6-92FB-43F88BEF42A4}">
      <dgm:prSet phldrT="[Texte]"/>
      <dgm:spPr/>
      <dgm:t>
        <a:bodyPr/>
        <a:lstStyle/>
        <a:p>
          <a:r>
            <a:rPr lang="fr-FR" cap="small" baseline="0" dirty="0"/>
            <a:t>Observer – Consigner – Généraliser pour aller vers la Convention Comptable</a:t>
          </a:r>
        </a:p>
      </dgm:t>
    </dgm:pt>
    <dgm:pt modelId="{FB9A034D-01A9-4946-93B2-19DE3530E95B}" type="parTrans" cxnId="{593770D5-A94D-43C7-ADA7-EB5028EB958B}">
      <dgm:prSet/>
      <dgm:spPr/>
      <dgm:t>
        <a:bodyPr/>
        <a:lstStyle/>
        <a:p>
          <a:endParaRPr lang="fr-FR"/>
        </a:p>
      </dgm:t>
    </dgm:pt>
    <dgm:pt modelId="{C98E20EC-1C21-458A-8B57-F2DF503D9C34}" type="sibTrans" cxnId="{593770D5-A94D-43C7-ADA7-EB5028EB958B}">
      <dgm:prSet/>
      <dgm:spPr/>
      <dgm:t>
        <a:bodyPr/>
        <a:lstStyle/>
        <a:p>
          <a:endParaRPr lang="fr-FR"/>
        </a:p>
      </dgm:t>
    </dgm:pt>
    <dgm:pt modelId="{FC2FC0C6-8003-40AB-88E7-415E62F0E3FC}">
      <dgm:prSet phldrT="[Texte]"/>
      <dgm:spPr/>
      <dgm:t>
        <a:bodyPr/>
        <a:lstStyle/>
        <a:p>
          <a:r>
            <a:rPr lang="fr-FR" cap="small" baseline="0" dirty="0"/>
            <a:t>Une approche pragmatique car tirée du monde de l’entreprise</a:t>
          </a:r>
        </a:p>
      </dgm:t>
    </dgm:pt>
    <dgm:pt modelId="{E7A9CEDA-F3C0-416F-A9DD-5B731696A8F7}" type="parTrans" cxnId="{CE3894AA-94DD-499F-ABEA-66865509203A}">
      <dgm:prSet/>
      <dgm:spPr/>
      <dgm:t>
        <a:bodyPr/>
        <a:lstStyle/>
        <a:p>
          <a:endParaRPr lang="fr-FR"/>
        </a:p>
      </dgm:t>
    </dgm:pt>
    <dgm:pt modelId="{A9E67419-A5A6-4B81-B1BD-B3BF29E9DEB2}" type="sibTrans" cxnId="{CE3894AA-94DD-499F-ABEA-66865509203A}">
      <dgm:prSet/>
      <dgm:spPr/>
      <dgm:t>
        <a:bodyPr/>
        <a:lstStyle/>
        <a:p>
          <a:endParaRPr lang="fr-FR"/>
        </a:p>
      </dgm:t>
    </dgm:pt>
    <dgm:pt modelId="{8B546639-CBD7-4BAE-BA07-8D11378D771A}" type="pres">
      <dgm:prSet presAssocID="{E1147456-3647-4E2B-8EFA-6B9051BE7B56}" presName="Name0" presStyleCnt="0">
        <dgm:presLayoutVars>
          <dgm:orgChart val="1"/>
          <dgm:chPref val="1"/>
          <dgm:dir/>
          <dgm:animOne val="branch"/>
          <dgm:animLvl val="lvl"/>
          <dgm:resizeHandles/>
        </dgm:presLayoutVars>
      </dgm:prSet>
      <dgm:spPr/>
    </dgm:pt>
    <dgm:pt modelId="{C24ACCF0-DE77-4B22-A1EE-87B0114B99D2}" type="pres">
      <dgm:prSet presAssocID="{1534C66D-09FA-4B80-AE0A-6C3B43AE737C}" presName="hierRoot1" presStyleCnt="0">
        <dgm:presLayoutVars>
          <dgm:hierBranch val="init"/>
        </dgm:presLayoutVars>
      </dgm:prSet>
      <dgm:spPr/>
    </dgm:pt>
    <dgm:pt modelId="{89538BDA-0A26-4F8C-A75C-6079BA7C1196}" type="pres">
      <dgm:prSet presAssocID="{1534C66D-09FA-4B80-AE0A-6C3B43AE737C}" presName="rootComposite1" presStyleCnt="0"/>
      <dgm:spPr/>
    </dgm:pt>
    <dgm:pt modelId="{EFFFB990-37BA-4A40-9437-A43BE54733B8}" type="pres">
      <dgm:prSet presAssocID="{1534C66D-09FA-4B80-AE0A-6C3B43AE737C}" presName="rootText1" presStyleLbl="alignAcc1" presStyleIdx="0" presStyleCnt="0">
        <dgm:presLayoutVars>
          <dgm:chPref val="3"/>
        </dgm:presLayoutVars>
      </dgm:prSet>
      <dgm:spPr/>
    </dgm:pt>
    <dgm:pt modelId="{2CAB982A-5875-4D7E-812C-4B523438BC92}" type="pres">
      <dgm:prSet presAssocID="{1534C66D-09FA-4B80-AE0A-6C3B43AE737C}" presName="topArc1" presStyleLbl="parChTrans1D1" presStyleIdx="0" presStyleCnt="8"/>
      <dgm:spPr/>
    </dgm:pt>
    <dgm:pt modelId="{D83894CC-7003-4306-9A0D-FA6D975FB1BB}" type="pres">
      <dgm:prSet presAssocID="{1534C66D-09FA-4B80-AE0A-6C3B43AE737C}" presName="bottomArc1" presStyleLbl="parChTrans1D1" presStyleIdx="1" presStyleCnt="8"/>
      <dgm:spPr/>
    </dgm:pt>
    <dgm:pt modelId="{910C7069-D668-4D23-9DC8-526D85E18D7F}" type="pres">
      <dgm:prSet presAssocID="{1534C66D-09FA-4B80-AE0A-6C3B43AE737C}" presName="topConnNode1" presStyleLbl="node1" presStyleIdx="0" presStyleCnt="0"/>
      <dgm:spPr/>
    </dgm:pt>
    <dgm:pt modelId="{753C2AA0-7AA0-49BF-AB15-5BC2C45D89EC}" type="pres">
      <dgm:prSet presAssocID="{1534C66D-09FA-4B80-AE0A-6C3B43AE737C}" presName="hierChild2" presStyleCnt="0"/>
      <dgm:spPr/>
    </dgm:pt>
    <dgm:pt modelId="{49E54C08-6534-4B84-A9C2-6A7A279A53F7}" type="pres">
      <dgm:prSet presAssocID="{E7A9CEDA-F3C0-416F-A9DD-5B731696A8F7}" presName="Name28" presStyleLbl="parChTrans1D2" presStyleIdx="0" presStyleCnt="2"/>
      <dgm:spPr/>
    </dgm:pt>
    <dgm:pt modelId="{81597FD3-47E0-4E5F-B25A-93FB9CAFECA1}" type="pres">
      <dgm:prSet presAssocID="{FC2FC0C6-8003-40AB-88E7-415E62F0E3FC}" presName="hierRoot2" presStyleCnt="0">
        <dgm:presLayoutVars>
          <dgm:hierBranch val="init"/>
        </dgm:presLayoutVars>
      </dgm:prSet>
      <dgm:spPr/>
    </dgm:pt>
    <dgm:pt modelId="{906EC01F-2CD5-4169-8CF1-95F7F3C02FB1}" type="pres">
      <dgm:prSet presAssocID="{FC2FC0C6-8003-40AB-88E7-415E62F0E3FC}" presName="rootComposite2" presStyleCnt="0"/>
      <dgm:spPr/>
    </dgm:pt>
    <dgm:pt modelId="{8473A8BF-7D46-4256-BCF1-873A696EC787}" type="pres">
      <dgm:prSet presAssocID="{FC2FC0C6-8003-40AB-88E7-415E62F0E3FC}" presName="rootText2" presStyleLbl="alignAcc1" presStyleIdx="0" presStyleCnt="0">
        <dgm:presLayoutVars>
          <dgm:chPref val="3"/>
        </dgm:presLayoutVars>
      </dgm:prSet>
      <dgm:spPr/>
    </dgm:pt>
    <dgm:pt modelId="{C9D9F440-89BC-45B6-9DD6-4296C8039AF7}" type="pres">
      <dgm:prSet presAssocID="{FC2FC0C6-8003-40AB-88E7-415E62F0E3FC}" presName="topArc2" presStyleLbl="parChTrans1D1" presStyleIdx="2" presStyleCnt="8"/>
      <dgm:spPr/>
    </dgm:pt>
    <dgm:pt modelId="{8F7D2CC7-44A7-4F18-9C60-9D98C5E7E976}" type="pres">
      <dgm:prSet presAssocID="{FC2FC0C6-8003-40AB-88E7-415E62F0E3FC}" presName="bottomArc2" presStyleLbl="parChTrans1D1" presStyleIdx="3" presStyleCnt="8"/>
      <dgm:spPr/>
    </dgm:pt>
    <dgm:pt modelId="{02AB5E6E-5BE7-45C3-8234-EA20E17427CE}" type="pres">
      <dgm:prSet presAssocID="{FC2FC0C6-8003-40AB-88E7-415E62F0E3FC}" presName="topConnNode2" presStyleLbl="node2" presStyleIdx="0" presStyleCnt="0"/>
      <dgm:spPr/>
    </dgm:pt>
    <dgm:pt modelId="{C8F76216-304F-4A64-8163-A35D578B5DEA}" type="pres">
      <dgm:prSet presAssocID="{FC2FC0C6-8003-40AB-88E7-415E62F0E3FC}" presName="hierChild4" presStyleCnt="0"/>
      <dgm:spPr/>
    </dgm:pt>
    <dgm:pt modelId="{E2445176-2D9B-41EE-A998-F8FC278A8067}" type="pres">
      <dgm:prSet presAssocID="{FC2FC0C6-8003-40AB-88E7-415E62F0E3FC}" presName="hierChild5" presStyleCnt="0"/>
      <dgm:spPr/>
    </dgm:pt>
    <dgm:pt modelId="{58089EBE-FF20-4857-A972-CC10B90D8B23}" type="pres">
      <dgm:prSet presAssocID="{F2F65869-A9A3-4EE6-A89A-D8935EF6005D}" presName="Name28" presStyleLbl="parChTrans1D2" presStyleIdx="1" presStyleCnt="2"/>
      <dgm:spPr/>
    </dgm:pt>
    <dgm:pt modelId="{0E71373B-4708-49FE-9362-4F2152F76AA5}" type="pres">
      <dgm:prSet presAssocID="{C6754F1D-7204-45F5-AF41-857E1ECEEABC}" presName="hierRoot2" presStyleCnt="0">
        <dgm:presLayoutVars>
          <dgm:hierBranch val="init"/>
        </dgm:presLayoutVars>
      </dgm:prSet>
      <dgm:spPr/>
    </dgm:pt>
    <dgm:pt modelId="{1B5F728F-6EC8-4EA1-B3F8-C61D89C0C780}" type="pres">
      <dgm:prSet presAssocID="{C6754F1D-7204-45F5-AF41-857E1ECEEABC}" presName="rootComposite2" presStyleCnt="0"/>
      <dgm:spPr/>
    </dgm:pt>
    <dgm:pt modelId="{10862B7C-DB60-4320-9FC5-71E90AEF9FCE}" type="pres">
      <dgm:prSet presAssocID="{C6754F1D-7204-45F5-AF41-857E1ECEEABC}" presName="rootText2" presStyleLbl="alignAcc1" presStyleIdx="0" presStyleCnt="0">
        <dgm:presLayoutVars>
          <dgm:chPref val="3"/>
        </dgm:presLayoutVars>
      </dgm:prSet>
      <dgm:spPr/>
    </dgm:pt>
    <dgm:pt modelId="{360BFC3D-2012-441E-8520-62C2D29BC3EF}" type="pres">
      <dgm:prSet presAssocID="{C6754F1D-7204-45F5-AF41-857E1ECEEABC}" presName="topArc2" presStyleLbl="parChTrans1D1" presStyleIdx="4" presStyleCnt="8"/>
      <dgm:spPr/>
    </dgm:pt>
    <dgm:pt modelId="{95C1DFF3-CE47-4966-BFEB-659778493D94}" type="pres">
      <dgm:prSet presAssocID="{C6754F1D-7204-45F5-AF41-857E1ECEEABC}" presName="bottomArc2" presStyleLbl="parChTrans1D1" presStyleIdx="5" presStyleCnt="8"/>
      <dgm:spPr/>
    </dgm:pt>
    <dgm:pt modelId="{0262A494-5CA9-42EF-B7E8-34B78C48AE27}" type="pres">
      <dgm:prSet presAssocID="{C6754F1D-7204-45F5-AF41-857E1ECEEABC}" presName="topConnNode2" presStyleLbl="node2" presStyleIdx="0" presStyleCnt="0"/>
      <dgm:spPr/>
    </dgm:pt>
    <dgm:pt modelId="{7CF8A89C-C81B-44B9-85E2-4F530F17219F}" type="pres">
      <dgm:prSet presAssocID="{C6754F1D-7204-45F5-AF41-857E1ECEEABC}" presName="hierChild4" presStyleCnt="0"/>
      <dgm:spPr/>
    </dgm:pt>
    <dgm:pt modelId="{96E815DC-2128-4CCA-B11E-ACB4A5FD3C4D}" type="pres">
      <dgm:prSet presAssocID="{FB9A034D-01A9-4946-93B2-19DE3530E95B}" presName="Name28" presStyleLbl="parChTrans1D3" presStyleIdx="0" presStyleCnt="1"/>
      <dgm:spPr/>
    </dgm:pt>
    <dgm:pt modelId="{9F547B84-6544-4964-AB81-9AF1F321572A}" type="pres">
      <dgm:prSet presAssocID="{8CA1B372-F9BF-41C6-92FB-43F88BEF42A4}" presName="hierRoot2" presStyleCnt="0">
        <dgm:presLayoutVars>
          <dgm:hierBranch val="init"/>
        </dgm:presLayoutVars>
      </dgm:prSet>
      <dgm:spPr/>
    </dgm:pt>
    <dgm:pt modelId="{8D35136C-7B6A-4ACA-BAA5-726650E82BF6}" type="pres">
      <dgm:prSet presAssocID="{8CA1B372-F9BF-41C6-92FB-43F88BEF42A4}" presName="rootComposite2" presStyleCnt="0"/>
      <dgm:spPr/>
    </dgm:pt>
    <dgm:pt modelId="{FB644FC2-D558-4514-993A-ED6A09F38D60}" type="pres">
      <dgm:prSet presAssocID="{8CA1B372-F9BF-41C6-92FB-43F88BEF42A4}" presName="rootText2" presStyleLbl="alignAcc1" presStyleIdx="0" presStyleCnt="0">
        <dgm:presLayoutVars>
          <dgm:chPref val="3"/>
        </dgm:presLayoutVars>
      </dgm:prSet>
      <dgm:spPr/>
    </dgm:pt>
    <dgm:pt modelId="{D20B0D05-A61B-45C1-970E-183B6F277C1A}" type="pres">
      <dgm:prSet presAssocID="{8CA1B372-F9BF-41C6-92FB-43F88BEF42A4}" presName="topArc2" presStyleLbl="parChTrans1D1" presStyleIdx="6" presStyleCnt="8"/>
      <dgm:spPr/>
    </dgm:pt>
    <dgm:pt modelId="{8B159938-0A96-40E6-9EB3-1C4663D54A62}" type="pres">
      <dgm:prSet presAssocID="{8CA1B372-F9BF-41C6-92FB-43F88BEF42A4}" presName="bottomArc2" presStyleLbl="parChTrans1D1" presStyleIdx="7" presStyleCnt="8"/>
      <dgm:spPr/>
    </dgm:pt>
    <dgm:pt modelId="{FEFE264E-8D0C-40AB-8B25-4F70D61B3EF7}" type="pres">
      <dgm:prSet presAssocID="{8CA1B372-F9BF-41C6-92FB-43F88BEF42A4}" presName="topConnNode2" presStyleLbl="node3" presStyleIdx="0" presStyleCnt="0"/>
      <dgm:spPr/>
    </dgm:pt>
    <dgm:pt modelId="{3E20C23F-6FC2-4D8B-A03A-56810678F1ED}" type="pres">
      <dgm:prSet presAssocID="{8CA1B372-F9BF-41C6-92FB-43F88BEF42A4}" presName="hierChild4" presStyleCnt="0"/>
      <dgm:spPr/>
    </dgm:pt>
    <dgm:pt modelId="{32F16469-2589-4E75-BCC1-789C61F5CAF3}" type="pres">
      <dgm:prSet presAssocID="{8CA1B372-F9BF-41C6-92FB-43F88BEF42A4}" presName="hierChild5" presStyleCnt="0"/>
      <dgm:spPr/>
    </dgm:pt>
    <dgm:pt modelId="{C5DBBAFB-908D-4667-8CB6-E13DB08B65CB}" type="pres">
      <dgm:prSet presAssocID="{C6754F1D-7204-45F5-AF41-857E1ECEEABC}" presName="hierChild5" presStyleCnt="0"/>
      <dgm:spPr/>
    </dgm:pt>
    <dgm:pt modelId="{84C00B4E-B444-4298-934B-8DB81923E9C5}" type="pres">
      <dgm:prSet presAssocID="{1534C66D-09FA-4B80-AE0A-6C3B43AE737C}" presName="hierChild3" presStyleCnt="0"/>
      <dgm:spPr/>
    </dgm:pt>
  </dgm:ptLst>
  <dgm:cxnLst>
    <dgm:cxn modelId="{38DBC717-FF00-434F-8167-55E1CFABA493}" type="presOf" srcId="{C6754F1D-7204-45F5-AF41-857E1ECEEABC}" destId="{0262A494-5CA9-42EF-B7E8-34B78C48AE27}" srcOrd="1" destOrd="0" presId="urn:microsoft.com/office/officeart/2008/layout/HalfCircleOrganizationChart"/>
    <dgm:cxn modelId="{0130CE3F-C95F-432D-B00C-02308970CF8A}" type="presOf" srcId="{1534C66D-09FA-4B80-AE0A-6C3B43AE737C}" destId="{EFFFB990-37BA-4A40-9437-A43BE54733B8}" srcOrd="0" destOrd="0" presId="urn:microsoft.com/office/officeart/2008/layout/HalfCircleOrganizationChart"/>
    <dgm:cxn modelId="{E173E65D-C009-48FC-9ABC-0DE1B0C5A9D5}" type="presOf" srcId="{FB9A034D-01A9-4946-93B2-19DE3530E95B}" destId="{96E815DC-2128-4CCA-B11E-ACB4A5FD3C4D}" srcOrd="0" destOrd="0" presId="urn:microsoft.com/office/officeart/2008/layout/HalfCircleOrganizationChart"/>
    <dgm:cxn modelId="{5EF9A463-66E5-48C9-998D-7244C02D68E0}" type="presOf" srcId="{8CA1B372-F9BF-41C6-92FB-43F88BEF42A4}" destId="{FEFE264E-8D0C-40AB-8B25-4F70D61B3EF7}" srcOrd="1" destOrd="0" presId="urn:microsoft.com/office/officeart/2008/layout/HalfCircleOrganizationChart"/>
    <dgm:cxn modelId="{E8D9B865-7595-4548-B3F9-35A819A626B1}" srcId="{E1147456-3647-4E2B-8EFA-6B9051BE7B56}" destId="{1534C66D-09FA-4B80-AE0A-6C3B43AE737C}" srcOrd="0" destOrd="0" parTransId="{92F4D8C3-0049-4AA1-B37C-E73DEE4D9F3B}" sibTransId="{FF086E41-2FF4-4124-9603-8E13890DC8E1}"/>
    <dgm:cxn modelId="{BABC0D4D-081F-4849-A945-57473AE41C2B}" type="presOf" srcId="{FC2FC0C6-8003-40AB-88E7-415E62F0E3FC}" destId="{8473A8BF-7D46-4256-BCF1-873A696EC787}" srcOrd="0" destOrd="0" presId="urn:microsoft.com/office/officeart/2008/layout/HalfCircleOrganizationChart"/>
    <dgm:cxn modelId="{24A4BF6E-C237-4C8E-AF99-62C1E51068E7}" type="presOf" srcId="{1534C66D-09FA-4B80-AE0A-6C3B43AE737C}" destId="{910C7069-D668-4D23-9DC8-526D85E18D7F}" srcOrd="1" destOrd="0" presId="urn:microsoft.com/office/officeart/2008/layout/HalfCircleOrganizationChart"/>
    <dgm:cxn modelId="{687AC06E-DFE9-4D52-A184-DFD945662717}" type="presOf" srcId="{8CA1B372-F9BF-41C6-92FB-43F88BEF42A4}" destId="{FB644FC2-D558-4514-993A-ED6A09F38D60}" srcOrd="0" destOrd="0" presId="urn:microsoft.com/office/officeart/2008/layout/HalfCircleOrganizationChart"/>
    <dgm:cxn modelId="{1C0F1A7C-37E0-4C60-A1A7-89D743DE692D}" type="presOf" srcId="{F2F65869-A9A3-4EE6-A89A-D8935EF6005D}" destId="{58089EBE-FF20-4857-A972-CC10B90D8B23}" srcOrd="0" destOrd="0" presId="urn:microsoft.com/office/officeart/2008/layout/HalfCircleOrganizationChart"/>
    <dgm:cxn modelId="{C09E5A83-18DF-42A6-BB3A-D026DBFBD2B0}" type="presOf" srcId="{E1147456-3647-4E2B-8EFA-6B9051BE7B56}" destId="{8B546639-CBD7-4BAE-BA07-8D11378D771A}" srcOrd="0" destOrd="0" presId="urn:microsoft.com/office/officeart/2008/layout/HalfCircleOrganizationChart"/>
    <dgm:cxn modelId="{E49FDC83-5B6E-4989-8CF5-43D16B8DD93F}" type="presOf" srcId="{FC2FC0C6-8003-40AB-88E7-415E62F0E3FC}" destId="{02AB5E6E-5BE7-45C3-8234-EA20E17427CE}" srcOrd="1" destOrd="0" presId="urn:microsoft.com/office/officeart/2008/layout/HalfCircleOrganizationChart"/>
    <dgm:cxn modelId="{192D9C9E-A913-4787-AF3A-A2A5D40C2079}" srcId="{1534C66D-09FA-4B80-AE0A-6C3B43AE737C}" destId="{C6754F1D-7204-45F5-AF41-857E1ECEEABC}" srcOrd="1" destOrd="0" parTransId="{F2F65869-A9A3-4EE6-A89A-D8935EF6005D}" sibTransId="{9FE94FAA-BB5F-4B67-811C-840B3F53EBB8}"/>
    <dgm:cxn modelId="{CE3894AA-94DD-499F-ABEA-66865509203A}" srcId="{1534C66D-09FA-4B80-AE0A-6C3B43AE737C}" destId="{FC2FC0C6-8003-40AB-88E7-415E62F0E3FC}" srcOrd="0" destOrd="0" parTransId="{E7A9CEDA-F3C0-416F-A9DD-5B731696A8F7}" sibTransId="{A9E67419-A5A6-4B81-B1BD-B3BF29E9DEB2}"/>
    <dgm:cxn modelId="{39A590D0-99CC-4FDC-8194-2E82142636C0}" type="presOf" srcId="{E7A9CEDA-F3C0-416F-A9DD-5B731696A8F7}" destId="{49E54C08-6534-4B84-A9C2-6A7A279A53F7}" srcOrd="0" destOrd="0" presId="urn:microsoft.com/office/officeart/2008/layout/HalfCircleOrganizationChart"/>
    <dgm:cxn modelId="{593770D5-A94D-43C7-ADA7-EB5028EB958B}" srcId="{C6754F1D-7204-45F5-AF41-857E1ECEEABC}" destId="{8CA1B372-F9BF-41C6-92FB-43F88BEF42A4}" srcOrd="0" destOrd="0" parTransId="{FB9A034D-01A9-4946-93B2-19DE3530E95B}" sibTransId="{C98E20EC-1C21-458A-8B57-F2DF503D9C34}"/>
    <dgm:cxn modelId="{8AADD5DC-2D15-4BEF-B402-BD874890790A}" type="presOf" srcId="{C6754F1D-7204-45F5-AF41-857E1ECEEABC}" destId="{10862B7C-DB60-4320-9FC5-71E90AEF9FCE}" srcOrd="0" destOrd="0" presId="urn:microsoft.com/office/officeart/2008/layout/HalfCircleOrganizationChart"/>
    <dgm:cxn modelId="{1441542F-F4AF-4CA8-98B0-4F5A93252C17}" type="presParOf" srcId="{8B546639-CBD7-4BAE-BA07-8D11378D771A}" destId="{C24ACCF0-DE77-4B22-A1EE-87B0114B99D2}" srcOrd="0" destOrd="0" presId="urn:microsoft.com/office/officeart/2008/layout/HalfCircleOrganizationChart"/>
    <dgm:cxn modelId="{0DA5D044-B607-4C39-B9E4-8625A1B74350}" type="presParOf" srcId="{C24ACCF0-DE77-4B22-A1EE-87B0114B99D2}" destId="{89538BDA-0A26-4F8C-A75C-6079BA7C1196}" srcOrd="0" destOrd="0" presId="urn:microsoft.com/office/officeart/2008/layout/HalfCircleOrganizationChart"/>
    <dgm:cxn modelId="{04B7BF23-6029-4924-8E1F-79E32AFDB84E}" type="presParOf" srcId="{89538BDA-0A26-4F8C-A75C-6079BA7C1196}" destId="{EFFFB990-37BA-4A40-9437-A43BE54733B8}" srcOrd="0" destOrd="0" presId="urn:microsoft.com/office/officeart/2008/layout/HalfCircleOrganizationChart"/>
    <dgm:cxn modelId="{DB08B6E6-753C-45A0-900C-3B6F99B20142}" type="presParOf" srcId="{89538BDA-0A26-4F8C-A75C-6079BA7C1196}" destId="{2CAB982A-5875-4D7E-812C-4B523438BC92}" srcOrd="1" destOrd="0" presId="urn:microsoft.com/office/officeart/2008/layout/HalfCircleOrganizationChart"/>
    <dgm:cxn modelId="{6F4C69BF-E475-414A-B6C4-53053438F23F}" type="presParOf" srcId="{89538BDA-0A26-4F8C-A75C-6079BA7C1196}" destId="{D83894CC-7003-4306-9A0D-FA6D975FB1BB}" srcOrd="2" destOrd="0" presId="urn:microsoft.com/office/officeart/2008/layout/HalfCircleOrganizationChart"/>
    <dgm:cxn modelId="{593FDAF8-B74C-4F48-A6FC-2B8BF2382927}" type="presParOf" srcId="{89538BDA-0A26-4F8C-A75C-6079BA7C1196}" destId="{910C7069-D668-4D23-9DC8-526D85E18D7F}" srcOrd="3" destOrd="0" presId="urn:microsoft.com/office/officeart/2008/layout/HalfCircleOrganizationChart"/>
    <dgm:cxn modelId="{75E3923A-800E-4B85-B632-CCCB4D4A1FAC}" type="presParOf" srcId="{C24ACCF0-DE77-4B22-A1EE-87B0114B99D2}" destId="{753C2AA0-7AA0-49BF-AB15-5BC2C45D89EC}" srcOrd="1" destOrd="0" presId="urn:microsoft.com/office/officeart/2008/layout/HalfCircleOrganizationChart"/>
    <dgm:cxn modelId="{A4144F7B-9387-4274-BAA0-7C80A4B6F3ED}" type="presParOf" srcId="{753C2AA0-7AA0-49BF-AB15-5BC2C45D89EC}" destId="{49E54C08-6534-4B84-A9C2-6A7A279A53F7}" srcOrd="0" destOrd="0" presId="urn:microsoft.com/office/officeart/2008/layout/HalfCircleOrganizationChart"/>
    <dgm:cxn modelId="{5A9559B2-1AC5-4C99-8989-EE56B0546AEF}" type="presParOf" srcId="{753C2AA0-7AA0-49BF-AB15-5BC2C45D89EC}" destId="{81597FD3-47E0-4E5F-B25A-93FB9CAFECA1}" srcOrd="1" destOrd="0" presId="urn:microsoft.com/office/officeart/2008/layout/HalfCircleOrganizationChart"/>
    <dgm:cxn modelId="{6E1A0955-06D0-4B89-A639-67BAB8AC3AE8}" type="presParOf" srcId="{81597FD3-47E0-4E5F-B25A-93FB9CAFECA1}" destId="{906EC01F-2CD5-4169-8CF1-95F7F3C02FB1}" srcOrd="0" destOrd="0" presId="urn:microsoft.com/office/officeart/2008/layout/HalfCircleOrganizationChart"/>
    <dgm:cxn modelId="{59603394-BDE6-4546-B556-AFF05E9588B5}" type="presParOf" srcId="{906EC01F-2CD5-4169-8CF1-95F7F3C02FB1}" destId="{8473A8BF-7D46-4256-BCF1-873A696EC787}" srcOrd="0" destOrd="0" presId="urn:microsoft.com/office/officeart/2008/layout/HalfCircleOrganizationChart"/>
    <dgm:cxn modelId="{EDA559DF-4889-4123-8350-FEB0E2D38F82}" type="presParOf" srcId="{906EC01F-2CD5-4169-8CF1-95F7F3C02FB1}" destId="{C9D9F440-89BC-45B6-9DD6-4296C8039AF7}" srcOrd="1" destOrd="0" presId="urn:microsoft.com/office/officeart/2008/layout/HalfCircleOrganizationChart"/>
    <dgm:cxn modelId="{0D2B7550-28AB-499C-884B-56BCCE5408C5}" type="presParOf" srcId="{906EC01F-2CD5-4169-8CF1-95F7F3C02FB1}" destId="{8F7D2CC7-44A7-4F18-9C60-9D98C5E7E976}" srcOrd="2" destOrd="0" presId="urn:microsoft.com/office/officeart/2008/layout/HalfCircleOrganizationChart"/>
    <dgm:cxn modelId="{AD5B743E-1ACC-4669-9B14-334FF8F64ADB}" type="presParOf" srcId="{906EC01F-2CD5-4169-8CF1-95F7F3C02FB1}" destId="{02AB5E6E-5BE7-45C3-8234-EA20E17427CE}" srcOrd="3" destOrd="0" presId="urn:microsoft.com/office/officeart/2008/layout/HalfCircleOrganizationChart"/>
    <dgm:cxn modelId="{B8977316-4EB6-4E33-A5A1-B27443CD8EFC}" type="presParOf" srcId="{81597FD3-47E0-4E5F-B25A-93FB9CAFECA1}" destId="{C8F76216-304F-4A64-8163-A35D578B5DEA}" srcOrd="1" destOrd="0" presId="urn:microsoft.com/office/officeart/2008/layout/HalfCircleOrganizationChart"/>
    <dgm:cxn modelId="{B0C79E6F-9290-4131-B3DC-3FC49A8F3C56}" type="presParOf" srcId="{81597FD3-47E0-4E5F-B25A-93FB9CAFECA1}" destId="{E2445176-2D9B-41EE-A998-F8FC278A8067}" srcOrd="2" destOrd="0" presId="urn:microsoft.com/office/officeart/2008/layout/HalfCircleOrganizationChart"/>
    <dgm:cxn modelId="{65EA4FB9-8B22-46DD-8BD3-EC33F1692CBE}" type="presParOf" srcId="{753C2AA0-7AA0-49BF-AB15-5BC2C45D89EC}" destId="{58089EBE-FF20-4857-A972-CC10B90D8B23}" srcOrd="2" destOrd="0" presId="urn:microsoft.com/office/officeart/2008/layout/HalfCircleOrganizationChart"/>
    <dgm:cxn modelId="{AE2E60A5-E128-4858-A023-232C76396D38}" type="presParOf" srcId="{753C2AA0-7AA0-49BF-AB15-5BC2C45D89EC}" destId="{0E71373B-4708-49FE-9362-4F2152F76AA5}" srcOrd="3" destOrd="0" presId="urn:microsoft.com/office/officeart/2008/layout/HalfCircleOrganizationChart"/>
    <dgm:cxn modelId="{074482AC-C936-43C1-BF9F-AFC299AA72B9}" type="presParOf" srcId="{0E71373B-4708-49FE-9362-4F2152F76AA5}" destId="{1B5F728F-6EC8-4EA1-B3F8-C61D89C0C780}" srcOrd="0" destOrd="0" presId="urn:microsoft.com/office/officeart/2008/layout/HalfCircleOrganizationChart"/>
    <dgm:cxn modelId="{DB38D360-786B-441F-98EA-5607C391F26B}" type="presParOf" srcId="{1B5F728F-6EC8-4EA1-B3F8-C61D89C0C780}" destId="{10862B7C-DB60-4320-9FC5-71E90AEF9FCE}" srcOrd="0" destOrd="0" presId="urn:microsoft.com/office/officeart/2008/layout/HalfCircleOrganizationChart"/>
    <dgm:cxn modelId="{9AA2EB37-28D1-4665-981D-6DC2B843DFEC}" type="presParOf" srcId="{1B5F728F-6EC8-4EA1-B3F8-C61D89C0C780}" destId="{360BFC3D-2012-441E-8520-62C2D29BC3EF}" srcOrd="1" destOrd="0" presId="urn:microsoft.com/office/officeart/2008/layout/HalfCircleOrganizationChart"/>
    <dgm:cxn modelId="{8D816C7D-A47B-4FDB-BD71-B1FE5DE6C7AF}" type="presParOf" srcId="{1B5F728F-6EC8-4EA1-B3F8-C61D89C0C780}" destId="{95C1DFF3-CE47-4966-BFEB-659778493D94}" srcOrd="2" destOrd="0" presId="urn:microsoft.com/office/officeart/2008/layout/HalfCircleOrganizationChart"/>
    <dgm:cxn modelId="{CD0B9C37-C251-44C8-91DD-78E4C54903F5}" type="presParOf" srcId="{1B5F728F-6EC8-4EA1-B3F8-C61D89C0C780}" destId="{0262A494-5CA9-42EF-B7E8-34B78C48AE27}" srcOrd="3" destOrd="0" presId="urn:microsoft.com/office/officeart/2008/layout/HalfCircleOrganizationChart"/>
    <dgm:cxn modelId="{D0062024-103C-4BD6-8959-F0DB03343926}" type="presParOf" srcId="{0E71373B-4708-49FE-9362-4F2152F76AA5}" destId="{7CF8A89C-C81B-44B9-85E2-4F530F17219F}" srcOrd="1" destOrd="0" presId="urn:microsoft.com/office/officeart/2008/layout/HalfCircleOrganizationChart"/>
    <dgm:cxn modelId="{FF4B1B39-CA44-4755-BD42-7737C531DBA8}" type="presParOf" srcId="{7CF8A89C-C81B-44B9-85E2-4F530F17219F}" destId="{96E815DC-2128-4CCA-B11E-ACB4A5FD3C4D}" srcOrd="0" destOrd="0" presId="urn:microsoft.com/office/officeart/2008/layout/HalfCircleOrganizationChart"/>
    <dgm:cxn modelId="{63E8F7D3-FA95-4B43-ABFE-B62D07DA27E7}" type="presParOf" srcId="{7CF8A89C-C81B-44B9-85E2-4F530F17219F}" destId="{9F547B84-6544-4964-AB81-9AF1F321572A}" srcOrd="1" destOrd="0" presId="urn:microsoft.com/office/officeart/2008/layout/HalfCircleOrganizationChart"/>
    <dgm:cxn modelId="{0F3640DF-387B-4CC9-B42F-18E9EB038D77}" type="presParOf" srcId="{9F547B84-6544-4964-AB81-9AF1F321572A}" destId="{8D35136C-7B6A-4ACA-BAA5-726650E82BF6}" srcOrd="0" destOrd="0" presId="urn:microsoft.com/office/officeart/2008/layout/HalfCircleOrganizationChart"/>
    <dgm:cxn modelId="{51B93A34-F928-44BA-8A31-6F8DC10F4CEF}" type="presParOf" srcId="{8D35136C-7B6A-4ACA-BAA5-726650E82BF6}" destId="{FB644FC2-D558-4514-993A-ED6A09F38D60}" srcOrd="0" destOrd="0" presId="urn:microsoft.com/office/officeart/2008/layout/HalfCircleOrganizationChart"/>
    <dgm:cxn modelId="{86778BE9-441E-474D-A0BF-16AB1700C850}" type="presParOf" srcId="{8D35136C-7B6A-4ACA-BAA5-726650E82BF6}" destId="{D20B0D05-A61B-45C1-970E-183B6F277C1A}" srcOrd="1" destOrd="0" presId="urn:microsoft.com/office/officeart/2008/layout/HalfCircleOrganizationChart"/>
    <dgm:cxn modelId="{602A9BD1-B248-424B-AD6C-7509B1502721}" type="presParOf" srcId="{8D35136C-7B6A-4ACA-BAA5-726650E82BF6}" destId="{8B159938-0A96-40E6-9EB3-1C4663D54A62}" srcOrd="2" destOrd="0" presId="urn:microsoft.com/office/officeart/2008/layout/HalfCircleOrganizationChart"/>
    <dgm:cxn modelId="{DEC67C00-9453-41E8-8E30-BA4CC1421FCE}" type="presParOf" srcId="{8D35136C-7B6A-4ACA-BAA5-726650E82BF6}" destId="{FEFE264E-8D0C-40AB-8B25-4F70D61B3EF7}" srcOrd="3" destOrd="0" presId="urn:microsoft.com/office/officeart/2008/layout/HalfCircleOrganizationChart"/>
    <dgm:cxn modelId="{107C5906-A653-4CD6-9F7C-4F2D3456C33E}" type="presParOf" srcId="{9F547B84-6544-4964-AB81-9AF1F321572A}" destId="{3E20C23F-6FC2-4D8B-A03A-56810678F1ED}" srcOrd="1" destOrd="0" presId="urn:microsoft.com/office/officeart/2008/layout/HalfCircleOrganizationChart"/>
    <dgm:cxn modelId="{B1997534-C931-419F-8390-F73CD948C71E}" type="presParOf" srcId="{9F547B84-6544-4964-AB81-9AF1F321572A}" destId="{32F16469-2589-4E75-BCC1-789C61F5CAF3}" srcOrd="2" destOrd="0" presId="urn:microsoft.com/office/officeart/2008/layout/HalfCircleOrganizationChart"/>
    <dgm:cxn modelId="{6D5A89B7-9395-49EA-94FA-1B65ED93529D}" type="presParOf" srcId="{0E71373B-4708-49FE-9362-4F2152F76AA5}" destId="{C5DBBAFB-908D-4667-8CB6-E13DB08B65CB}" srcOrd="2" destOrd="0" presId="urn:microsoft.com/office/officeart/2008/layout/HalfCircleOrganizationChart"/>
    <dgm:cxn modelId="{58B0126E-591C-4C77-8962-529C64029B31}" type="presParOf" srcId="{C24ACCF0-DE77-4B22-A1EE-87B0114B99D2}" destId="{84C00B4E-B444-4298-934B-8DB81923E9C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0D933-4652-4C3D-89AC-57C56C9AF406}" type="doc">
      <dgm:prSet loTypeId="urn:microsoft.com/office/officeart/2005/8/layout/hChevron3" loCatId="process" qsTypeId="urn:microsoft.com/office/officeart/2005/8/quickstyle/simple1" qsCatId="simple" csTypeId="urn:microsoft.com/office/officeart/2005/8/colors/accent1_2" csCatId="accent1" phldr="1"/>
      <dgm:spPr/>
    </dgm:pt>
    <dgm:pt modelId="{F41A4B00-C506-46C0-BA72-277FB06A2166}" type="pres">
      <dgm:prSet presAssocID="{14B0D933-4652-4C3D-89AC-57C56C9AF406}" presName="Name0" presStyleCnt="0">
        <dgm:presLayoutVars>
          <dgm:dir/>
          <dgm:resizeHandles val="exact"/>
        </dgm:presLayoutVars>
      </dgm:prSet>
      <dgm:spPr/>
    </dgm:pt>
  </dgm:ptLst>
  <dgm:cxnLst>
    <dgm:cxn modelId="{6D02A76E-73B5-40AE-A99C-BA3F849A1796}" type="presOf" srcId="{14B0D933-4652-4C3D-89AC-57C56C9AF406}" destId="{F41A4B00-C506-46C0-BA72-277FB06A2166}"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61BA2D-51D6-4AB7-8A81-FD126D40C873}" type="doc">
      <dgm:prSet loTypeId="urn:microsoft.com/office/officeart/2005/8/layout/hProcess4" loCatId="process" qsTypeId="urn:microsoft.com/office/officeart/2005/8/quickstyle/3d4" qsCatId="3D" csTypeId="urn:microsoft.com/office/officeart/2005/8/colors/colorful3" csCatId="colorful" phldr="1"/>
      <dgm:spPr/>
      <dgm:t>
        <a:bodyPr/>
        <a:lstStyle/>
        <a:p>
          <a:endParaRPr lang="fr-FR"/>
        </a:p>
      </dgm:t>
    </dgm:pt>
    <dgm:pt modelId="{1EE94BF3-70AB-4136-A3C8-93CE452C730C}">
      <dgm:prSet phldrT="[Texte]" custT="1"/>
      <dgm:spPr/>
      <dgm:t>
        <a:bodyPr/>
        <a:lstStyle/>
        <a:p>
          <a:r>
            <a:rPr lang="fr-FR" sz="1200" cap="small" baseline="0" dirty="0"/>
            <a:t>Entre Montants de la </a:t>
          </a:r>
          <a:r>
            <a:rPr lang="fr-FR" sz="1200" b="1" cap="small" baseline="0" dirty="0"/>
            <a:t>facture</a:t>
          </a:r>
          <a:r>
            <a:rPr lang="fr-FR" sz="1200" cap="small" baseline="0" dirty="0"/>
            <a:t> et montants des </a:t>
          </a:r>
          <a:r>
            <a:rPr lang="fr-FR" sz="1200" b="1" cap="small" baseline="0" dirty="0"/>
            <a:t>journaux</a:t>
          </a:r>
        </a:p>
      </dgm:t>
    </dgm:pt>
    <dgm:pt modelId="{C125EC8B-CAC6-48DF-BEB5-6534F7B1E903}" type="parTrans" cxnId="{71BC0942-B7A7-41BA-B731-44F6BBC528D1}">
      <dgm:prSet/>
      <dgm:spPr/>
      <dgm:t>
        <a:bodyPr/>
        <a:lstStyle/>
        <a:p>
          <a:endParaRPr lang="fr-FR"/>
        </a:p>
      </dgm:t>
    </dgm:pt>
    <dgm:pt modelId="{605A9D12-BA06-4E34-9674-43EF02CDA8A2}" type="sibTrans" cxnId="{71BC0942-B7A7-41BA-B731-44F6BBC528D1}">
      <dgm:prSet/>
      <dgm:spPr/>
      <dgm:t>
        <a:bodyPr/>
        <a:lstStyle/>
        <a:p>
          <a:endParaRPr lang="fr-FR"/>
        </a:p>
      </dgm:t>
    </dgm:pt>
    <dgm:pt modelId="{83EFFC4C-974B-4596-9AB0-85996C523FA0}">
      <dgm:prSet phldrT="[Texte]" custT="1"/>
      <dgm:spPr/>
      <dgm:t>
        <a:bodyPr/>
        <a:lstStyle/>
        <a:p>
          <a:r>
            <a:rPr lang="fr-FR" sz="1200" cap="small" baseline="0" dirty="0"/>
            <a:t>Entre Montants des </a:t>
          </a:r>
          <a:r>
            <a:rPr lang="fr-FR" sz="1200" b="1" cap="small" baseline="0" dirty="0"/>
            <a:t>journaux</a:t>
          </a:r>
          <a:r>
            <a:rPr lang="fr-FR" sz="1200" cap="small" baseline="0" dirty="0"/>
            <a:t> et Montants des </a:t>
          </a:r>
          <a:r>
            <a:rPr lang="fr-FR" sz="1200" b="1" cap="small" baseline="0" dirty="0"/>
            <a:t>comptes</a:t>
          </a:r>
        </a:p>
      </dgm:t>
    </dgm:pt>
    <dgm:pt modelId="{759696A5-FC2A-49BE-990A-DB628137CBB0}" type="parTrans" cxnId="{D1A6E90C-70A7-46B7-AB3A-D3E018EBC74A}">
      <dgm:prSet/>
      <dgm:spPr/>
      <dgm:t>
        <a:bodyPr/>
        <a:lstStyle/>
        <a:p>
          <a:endParaRPr lang="fr-FR"/>
        </a:p>
      </dgm:t>
    </dgm:pt>
    <dgm:pt modelId="{303E7048-CEA0-4202-BFD8-39D030703E22}" type="sibTrans" cxnId="{D1A6E90C-70A7-46B7-AB3A-D3E018EBC74A}">
      <dgm:prSet/>
      <dgm:spPr/>
      <dgm:t>
        <a:bodyPr/>
        <a:lstStyle/>
        <a:p>
          <a:endParaRPr lang="fr-FR"/>
        </a:p>
      </dgm:t>
    </dgm:pt>
    <dgm:pt modelId="{149D8242-B41F-44AE-83A5-B6363B567E3A}">
      <dgm:prSet phldrT="[Texte]" custT="1"/>
      <dgm:spPr/>
      <dgm:t>
        <a:bodyPr/>
        <a:lstStyle/>
        <a:p>
          <a:r>
            <a:rPr lang="fr-FR" sz="1200" cap="small" baseline="0" dirty="0"/>
            <a:t>Découvrir le </a:t>
          </a:r>
          <a:r>
            <a:rPr lang="fr-FR" sz="1200" b="1" cap="small" baseline="0" dirty="0"/>
            <a:t>principe de la partie double</a:t>
          </a:r>
        </a:p>
      </dgm:t>
    </dgm:pt>
    <dgm:pt modelId="{4B9B96C3-BF99-4119-9C54-72C196AC684F}" type="parTrans" cxnId="{63F1DC1C-6C1C-4B6C-B0C6-E9E8B7669C6B}">
      <dgm:prSet/>
      <dgm:spPr/>
      <dgm:t>
        <a:bodyPr/>
        <a:lstStyle/>
        <a:p>
          <a:endParaRPr lang="fr-FR"/>
        </a:p>
      </dgm:t>
    </dgm:pt>
    <dgm:pt modelId="{FEB6661C-D58A-4E7B-9BA0-4426675E01A5}" type="sibTrans" cxnId="{63F1DC1C-6C1C-4B6C-B0C6-E9E8B7669C6B}">
      <dgm:prSet/>
      <dgm:spPr/>
      <dgm:t>
        <a:bodyPr/>
        <a:lstStyle/>
        <a:p>
          <a:endParaRPr lang="fr-FR"/>
        </a:p>
      </dgm:t>
    </dgm:pt>
    <dgm:pt modelId="{C59361B9-7B03-4C7F-B296-337204E743AF}">
      <dgm:prSet/>
      <dgm:spPr/>
      <dgm:t>
        <a:bodyPr anchor="t" anchorCtr="0"/>
        <a:lstStyle/>
        <a:p>
          <a:r>
            <a:rPr lang="fr-FR" cap="small" baseline="0" dirty="0"/>
            <a:t>Facture</a:t>
          </a:r>
        </a:p>
      </dgm:t>
    </dgm:pt>
    <dgm:pt modelId="{0F0A22BA-6432-470A-8D0E-D0B79B48A908}" type="parTrans" cxnId="{52D5417F-1FB3-4FD0-90CC-B46E1EF62E8A}">
      <dgm:prSet/>
      <dgm:spPr/>
      <dgm:t>
        <a:bodyPr/>
        <a:lstStyle/>
        <a:p>
          <a:endParaRPr lang="fr-FR"/>
        </a:p>
      </dgm:t>
    </dgm:pt>
    <dgm:pt modelId="{64311F60-F923-47C6-BF8C-DDA62E494E26}" type="sibTrans" cxnId="{52D5417F-1FB3-4FD0-90CC-B46E1EF62E8A}">
      <dgm:prSet/>
      <dgm:spPr/>
      <dgm:t>
        <a:bodyPr/>
        <a:lstStyle/>
        <a:p>
          <a:endParaRPr lang="fr-FR"/>
        </a:p>
      </dgm:t>
    </dgm:pt>
    <dgm:pt modelId="{3791817D-DB9F-40A6-B65D-13CDE1AA3D56}">
      <dgm:prSet/>
      <dgm:spPr/>
      <dgm:t>
        <a:bodyPr anchor="b" anchorCtr="1"/>
        <a:lstStyle/>
        <a:p>
          <a:r>
            <a:rPr lang="fr-FR" cap="small" baseline="0" dirty="0"/>
            <a:t>Journaux</a:t>
          </a:r>
        </a:p>
      </dgm:t>
    </dgm:pt>
    <dgm:pt modelId="{A0398210-9BDA-4584-BFA5-7B520CF5191C}" type="parTrans" cxnId="{B7D85FEE-9639-41F7-B0D4-A0521CAE585F}">
      <dgm:prSet/>
      <dgm:spPr/>
      <dgm:t>
        <a:bodyPr/>
        <a:lstStyle/>
        <a:p>
          <a:endParaRPr lang="fr-FR"/>
        </a:p>
      </dgm:t>
    </dgm:pt>
    <dgm:pt modelId="{92D32323-C5E2-436C-A94D-FF009D157079}" type="sibTrans" cxnId="{B7D85FEE-9639-41F7-B0D4-A0521CAE585F}">
      <dgm:prSet/>
      <dgm:spPr/>
      <dgm:t>
        <a:bodyPr/>
        <a:lstStyle/>
        <a:p>
          <a:endParaRPr lang="fr-FR"/>
        </a:p>
      </dgm:t>
    </dgm:pt>
    <dgm:pt modelId="{D8D86A0D-AF88-4C63-9E6D-6F61B379C6B9}">
      <dgm:prSet/>
      <dgm:spPr/>
      <dgm:t>
        <a:bodyPr/>
        <a:lstStyle/>
        <a:p>
          <a:r>
            <a:rPr lang="fr-FR" cap="small" baseline="0" dirty="0"/>
            <a:t>Comptes</a:t>
          </a:r>
        </a:p>
      </dgm:t>
    </dgm:pt>
    <dgm:pt modelId="{B998CDE1-3D88-48DC-A5E2-BC54A0C00FB9}" type="parTrans" cxnId="{49709329-E65C-49DE-9F8F-739B49A60232}">
      <dgm:prSet/>
      <dgm:spPr/>
      <dgm:t>
        <a:bodyPr/>
        <a:lstStyle/>
        <a:p>
          <a:endParaRPr lang="fr-FR"/>
        </a:p>
      </dgm:t>
    </dgm:pt>
    <dgm:pt modelId="{387DC2BD-8578-4AB3-A861-CCC35665967C}" type="sibTrans" cxnId="{49709329-E65C-49DE-9F8F-739B49A60232}">
      <dgm:prSet/>
      <dgm:spPr/>
      <dgm:t>
        <a:bodyPr/>
        <a:lstStyle/>
        <a:p>
          <a:endParaRPr lang="fr-FR"/>
        </a:p>
      </dgm:t>
    </dgm:pt>
    <dgm:pt modelId="{E89B82DB-3C57-4D98-89A6-88E27F4EA688}" type="pres">
      <dgm:prSet presAssocID="{3D61BA2D-51D6-4AB7-8A81-FD126D40C873}" presName="Name0" presStyleCnt="0">
        <dgm:presLayoutVars>
          <dgm:dir/>
          <dgm:animLvl val="lvl"/>
          <dgm:resizeHandles val="exact"/>
        </dgm:presLayoutVars>
      </dgm:prSet>
      <dgm:spPr/>
    </dgm:pt>
    <dgm:pt modelId="{A255E160-02BE-4FD7-916E-018BAD9D68A6}" type="pres">
      <dgm:prSet presAssocID="{3D61BA2D-51D6-4AB7-8A81-FD126D40C873}" presName="tSp" presStyleCnt="0"/>
      <dgm:spPr/>
    </dgm:pt>
    <dgm:pt modelId="{8F2437F1-01AE-4A02-9981-97EF9F8353B2}" type="pres">
      <dgm:prSet presAssocID="{3D61BA2D-51D6-4AB7-8A81-FD126D40C873}" presName="bSp" presStyleCnt="0"/>
      <dgm:spPr/>
    </dgm:pt>
    <dgm:pt modelId="{A3F00014-6A74-4003-AE99-2A93BF896304}" type="pres">
      <dgm:prSet presAssocID="{3D61BA2D-51D6-4AB7-8A81-FD126D40C873}" presName="process" presStyleCnt="0"/>
      <dgm:spPr/>
    </dgm:pt>
    <dgm:pt modelId="{4581802A-E222-4D28-88DD-201D42D05331}" type="pres">
      <dgm:prSet presAssocID="{1EE94BF3-70AB-4136-A3C8-93CE452C730C}" presName="composite1" presStyleCnt="0"/>
      <dgm:spPr/>
    </dgm:pt>
    <dgm:pt modelId="{B663FF3E-92AF-496E-8397-65933AAD2586}" type="pres">
      <dgm:prSet presAssocID="{1EE94BF3-70AB-4136-A3C8-93CE452C730C}" presName="dummyNode1" presStyleLbl="node1" presStyleIdx="0" presStyleCnt="3"/>
      <dgm:spPr/>
    </dgm:pt>
    <dgm:pt modelId="{3FC2B36D-0210-4B90-B52C-C48ED02D27E1}" type="pres">
      <dgm:prSet presAssocID="{1EE94BF3-70AB-4136-A3C8-93CE452C730C}" presName="childNode1" presStyleLbl="bgAcc1" presStyleIdx="0" presStyleCnt="3">
        <dgm:presLayoutVars>
          <dgm:bulletEnabled val="1"/>
        </dgm:presLayoutVars>
      </dgm:prSet>
      <dgm:spPr/>
    </dgm:pt>
    <dgm:pt modelId="{A498A7AF-9681-4487-88D1-DAD748A6D576}" type="pres">
      <dgm:prSet presAssocID="{1EE94BF3-70AB-4136-A3C8-93CE452C730C}" presName="childNode1tx" presStyleLbl="bgAcc1" presStyleIdx="0" presStyleCnt="3">
        <dgm:presLayoutVars>
          <dgm:bulletEnabled val="1"/>
        </dgm:presLayoutVars>
      </dgm:prSet>
      <dgm:spPr/>
    </dgm:pt>
    <dgm:pt modelId="{152A5721-8494-420D-89EB-1E4ED84DF57C}" type="pres">
      <dgm:prSet presAssocID="{1EE94BF3-70AB-4136-A3C8-93CE452C730C}" presName="parentNode1" presStyleLbl="node1" presStyleIdx="0" presStyleCnt="3" custScaleY="208785" custLinFactNeighborX="-6776" custLinFactNeighborY="-2198">
        <dgm:presLayoutVars>
          <dgm:chMax val="1"/>
          <dgm:bulletEnabled val="1"/>
        </dgm:presLayoutVars>
      </dgm:prSet>
      <dgm:spPr/>
    </dgm:pt>
    <dgm:pt modelId="{EE64D31D-06FC-404D-893D-3BCCFFC3BEE4}" type="pres">
      <dgm:prSet presAssocID="{1EE94BF3-70AB-4136-A3C8-93CE452C730C}" presName="connSite1" presStyleCnt="0"/>
      <dgm:spPr/>
    </dgm:pt>
    <dgm:pt modelId="{A85E93F6-6E63-4954-A677-4AFA0B4C5EDD}" type="pres">
      <dgm:prSet presAssocID="{605A9D12-BA06-4E34-9674-43EF02CDA8A2}" presName="Name9" presStyleLbl="sibTrans2D1" presStyleIdx="0" presStyleCnt="2"/>
      <dgm:spPr/>
    </dgm:pt>
    <dgm:pt modelId="{84CE6D9C-E543-406F-88EC-221E25601160}" type="pres">
      <dgm:prSet presAssocID="{83EFFC4C-974B-4596-9AB0-85996C523FA0}" presName="composite2" presStyleCnt="0"/>
      <dgm:spPr/>
    </dgm:pt>
    <dgm:pt modelId="{43B8CBE5-8438-4375-A41E-6F3364507B4C}" type="pres">
      <dgm:prSet presAssocID="{83EFFC4C-974B-4596-9AB0-85996C523FA0}" presName="dummyNode2" presStyleLbl="node1" presStyleIdx="0" presStyleCnt="3"/>
      <dgm:spPr/>
    </dgm:pt>
    <dgm:pt modelId="{7F375301-39E1-4648-BC21-F3C81BC72A43}" type="pres">
      <dgm:prSet presAssocID="{83EFFC4C-974B-4596-9AB0-85996C523FA0}" presName="childNode2" presStyleLbl="bgAcc1" presStyleIdx="1" presStyleCnt="3">
        <dgm:presLayoutVars>
          <dgm:bulletEnabled val="1"/>
        </dgm:presLayoutVars>
      </dgm:prSet>
      <dgm:spPr/>
    </dgm:pt>
    <dgm:pt modelId="{A582F6B5-1C06-4660-B4E3-8B316C3B706F}" type="pres">
      <dgm:prSet presAssocID="{83EFFC4C-974B-4596-9AB0-85996C523FA0}" presName="childNode2tx" presStyleLbl="bgAcc1" presStyleIdx="1" presStyleCnt="3">
        <dgm:presLayoutVars>
          <dgm:bulletEnabled val="1"/>
        </dgm:presLayoutVars>
      </dgm:prSet>
      <dgm:spPr/>
    </dgm:pt>
    <dgm:pt modelId="{209EEB06-47FF-4BBA-86A8-C587872893AD}" type="pres">
      <dgm:prSet presAssocID="{83EFFC4C-974B-4596-9AB0-85996C523FA0}" presName="parentNode2" presStyleLbl="node1" presStyleIdx="1" presStyleCnt="3" custScaleY="166599">
        <dgm:presLayoutVars>
          <dgm:chMax val="0"/>
          <dgm:bulletEnabled val="1"/>
        </dgm:presLayoutVars>
      </dgm:prSet>
      <dgm:spPr/>
    </dgm:pt>
    <dgm:pt modelId="{55D4AB81-3340-470E-9841-009B1345C78C}" type="pres">
      <dgm:prSet presAssocID="{83EFFC4C-974B-4596-9AB0-85996C523FA0}" presName="connSite2" presStyleCnt="0"/>
      <dgm:spPr/>
    </dgm:pt>
    <dgm:pt modelId="{2C11A74B-C02B-47E0-B0F9-C05EE7CEB67F}" type="pres">
      <dgm:prSet presAssocID="{303E7048-CEA0-4202-BFD8-39D030703E22}" presName="Name18" presStyleLbl="sibTrans2D1" presStyleIdx="1" presStyleCnt="2"/>
      <dgm:spPr/>
    </dgm:pt>
    <dgm:pt modelId="{21A5BBBC-B252-4C47-9EED-CA2EBBF4BF43}" type="pres">
      <dgm:prSet presAssocID="{149D8242-B41F-44AE-83A5-B6363B567E3A}" presName="composite1" presStyleCnt="0"/>
      <dgm:spPr/>
    </dgm:pt>
    <dgm:pt modelId="{E24E9EDF-E92B-4F50-BDE6-209DBF4934DA}" type="pres">
      <dgm:prSet presAssocID="{149D8242-B41F-44AE-83A5-B6363B567E3A}" presName="dummyNode1" presStyleLbl="node1" presStyleIdx="1" presStyleCnt="3"/>
      <dgm:spPr/>
    </dgm:pt>
    <dgm:pt modelId="{F168926F-8149-45F8-968F-073F541F8944}" type="pres">
      <dgm:prSet presAssocID="{149D8242-B41F-44AE-83A5-B6363B567E3A}" presName="childNode1" presStyleLbl="bgAcc1" presStyleIdx="2" presStyleCnt="3">
        <dgm:presLayoutVars>
          <dgm:bulletEnabled val="1"/>
        </dgm:presLayoutVars>
      </dgm:prSet>
      <dgm:spPr/>
    </dgm:pt>
    <dgm:pt modelId="{13262663-224F-4FE0-B499-90E7FD5D5E6A}" type="pres">
      <dgm:prSet presAssocID="{149D8242-B41F-44AE-83A5-B6363B567E3A}" presName="childNode1tx" presStyleLbl="bgAcc1" presStyleIdx="2" presStyleCnt="3">
        <dgm:presLayoutVars>
          <dgm:bulletEnabled val="1"/>
        </dgm:presLayoutVars>
      </dgm:prSet>
      <dgm:spPr/>
    </dgm:pt>
    <dgm:pt modelId="{F063D261-4082-4C5A-8A32-0EB06F9F4679}" type="pres">
      <dgm:prSet presAssocID="{149D8242-B41F-44AE-83A5-B6363B567E3A}" presName="parentNode1" presStyleLbl="node1" presStyleIdx="2" presStyleCnt="3" custScaleY="172900">
        <dgm:presLayoutVars>
          <dgm:chMax val="1"/>
          <dgm:bulletEnabled val="1"/>
        </dgm:presLayoutVars>
      </dgm:prSet>
      <dgm:spPr/>
    </dgm:pt>
    <dgm:pt modelId="{09EA3546-954D-47C0-86B9-0916869EF979}" type="pres">
      <dgm:prSet presAssocID="{149D8242-B41F-44AE-83A5-B6363B567E3A}" presName="connSite1" presStyleCnt="0"/>
      <dgm:spPr/>
    </dgm:pt>
  </dgm:ptLst>
  <dgm:cxnLst>
    <dgm:cxn modelId="{1BDC8902-BBF6-4E08-8740-D755F0625A71}" type="presOf" srcId="{605A9D12-BA06-4E34-9674-43EF02CDA8A2}" destId="{A85E93F6-6E63-4954-A677-4AFA0B4C5EDD}" srcOrd="0" destOrd="0" presId="urn:microsoft.com/office/officeart/2005/8/layout/hProcess4"/>
    <dgm:cxn modelId="{7CFE3E07-D40A-4551-B55D-4DD975F2ADBF}" type="presOf" srcId="{C59361B9-7B03-4C7F-B296-337204E743AF}" destId="{3FC2B36D-0210-4B90-B52C-C48ED02D27E1}" srcOrd="0" destOrd="0" presId="urn:microsoft.com/office/officeart/2005/8/layout/hProcess4"/>
    <dgm:cxn modelId="{75C0AE08-C3D1-403E-8D46-A67D2281158D}" type="presOf" srcId="{C59361B9-7B03-4C7F-B296-337204E743AF}" destId="{A498A7AF-9681-4487-88D1-DAD748A6D576}" srcOrd="1" destOrd="0" presId="urn:microsoft.com/office/officeart/2005/8/layout/hProcess4"/>
    <dgm:cxn modelId="{D1A6E90C-70A7-46B7-AB3A-D3E018EBC74A}" srcId="{3D61BA2D-51D6-4AB7-8A81-FD126D40C873}" destId="{83EFFC4C-974B-4596-9AB0-85996C523FA0}" srcOrd="1" destOrd="0" parTransId="{759696A5-FC2A-49BE-990A-DB628137CBB0}" sibTransId="{303E7048-CEA0-4202-BFD8-39D030703E22}"/>
    <dgm:cxn modelId="{63F1DC1C-6C1C-4B6C-B0C6-E9E8B7669C6B}" srcId="{3D61BA2D-51D6-4AB7-8A81-FD126D40C873}" destId="{149D8242-B41F-44AE-83A5-B6363B567E3A}" srcOrd="2" destOrd="0" parTransId="{4B9B96C3-BF99-4119-9C54-72C196AC684F}" sibTransId="{FEB6661C-D58A-4E7B-9BA0-4426675E01A5}"/>
    <dgm:cxn modelId="{49709329-E65C-49DE-9F8F-739B49A60232}" srcId="{149D8242-B41F-44AE-83A5-B6363B567E3A}" destId="{D8D86A0D-AF88-4C63-9E6D-6F61B379C6B9}" srcOrd="0" destOrd="0" parTransId="{B998CDE1-3D88-48DC-A5E2-BC54A0C00FB9}" sibTransId="{387DC2BD-8578-4AB3-A861-CCC35665967C}"/>
    <dgm:cxn modelId="{EF90182C-C3AB-40EF-A53C-12776B812313}" type="presOf" srcId="{3791817D-DB9F-40A6-B65D-13CDE1AA3D56}" destId="{A582F6B5-1C06-4660-B4E3-8B316C3B706F}" srcOrd="1" destOrd="0" presId="urn:microsoft.com/office/officeart/2005/8/layout/hProcess4"/>
    <dgm:cxn modelId="{84CAE93B-67A4-4E3D-868A-D631D04EDD22}" type="presOf" srcId="{D8D86A0D-AF88-4C63-9E6D-6F61B379C6B9}" destId="{F168926F-8149-45F8-968F-073F541F8944}" srcOrd="0" destOrd="0" presId="urn:microsoft.com/office/officeart/2005/8/layout/hProcess4"/>
    <dgm:cxn modelId="{FCDA385B-2333-48D4-8120-150B3B067B9A}" type="presOf" srcId="{1EE94BF3-70AB-4136-A3C8-93CE452C730C}" destId="{152A5721-8494-420D-89EB-1E4ED84DF57C}" srcOrd="0" destOrd="0" presId="urn:microsoft.com/office/officeart/2005/8/layout/hProcess4"/>
    <dgm:cxn modelId="{71BC0942-B7A7-41BA-B731-44F6BBC528D1}" srcId="{3D61BA2D-51D6-4AB7-8A81-FD126D40C873}" destId="{1EE94BF3-70AB-4136-A3C8-93CE452C730C}" srcOrd="0" destOrd="0" parTransId="{C125EC8B-CAC6-48DF-BEB5-6534F7B1E903}" sibTransId="{605A9D12-BA06-4E34-9674-43EF02CDA8A2}"/>
    <dgm:cxn modelId="{52D5417F-1FB3-4FD0-90CC-B46E1EF62E8A}" srcId="{1EE94BF3-70AB-4136-A3C8-93CE452C730C}" destId="{C59361B9-7B03-4C7F-B296-337204E743AF}" srcOrd="0" destOrd="0" parTransId="{0F0A22BA-6432-470A-8D0E-D0B79B48A908}" sibTransId="{64311F60-F923-47C6-BF8C-DDA62E494E26}"/>
    <dgm:cxn modelId="{5D2BB696-845F-449A-8D6B-48D0D690DE9E}" type="presOf" srcId="{D8D86A0D-AF88-4C63-9E6D-6F61B379C6B9}" destId="{13262663-224F-4FE0-B499-90E7FD5D5E6A}" srcOrd="1" destOrd="0" presId="urn:microsoft.com/office/officeart/2005/8/layout/hProcess4"/>
    <dgm:cxn modelId="{E52B769B-477E-4C80-80E3-B3B797B9F797}" type="presOf" srcId="{303E7048-CEA0-4202-BFD8-39D030703E22}" destId="{2C11A74B-C02B-47E0-B0F9-C05EE7CEB67F}" srcOrd="0" destOrd="0" presId="urn:microsoft.com/office/officeart/2005/8/layout/hProcess4"/>
    <dgm:cxn modelId="{223E2BB2-894C-4FBE-A102-3E090D1DB229}" type="presOf" srcId="{83EFFC4C-974B-4596-9AB0-85996C523FA0}" destId="{209EEB06-47FF-4BBA-86A8-C587872893AD}" srcOrd="0" destOrd="0" presId="urn:microsoft.com/office/officeart/2005/8/layout/hProcess4"/>
    <dgm:cxn modelId="{66DF48B7-07DF-4994-909A-F34B7D14CB21}" type="presOf" srcId="{3D61BA2D-51D6-4AB7-8A81-FD126D40C873}" destId="{E89B82DB-3C57-4D98-89A6-88E27F4EA688}" srcOrd="0" destOrd="0" presId="urn:microsoft.com/office/officeart/2005/8/layout/hProcess4"/>
    <dgm:cxn modelId="{830991BB-A82B-4CE5-9E2C-2308820A98A2}" type="presOf" srcId="{3791817D-DB9F-40A6-B65D-13CDE1AA3D56}" destId="{7F375301-39E1-4648-BC21-F3C81BC72A43}" srcOrd="0" destOrd="0" presId="urn:microsoft.com/office/officeart/2005/8/layout/hProcess4"/>
    <dgm:cxn modelId="{B19E90E1-D2D6-4327-8576-16C7B6E69421}" type="presOf" srcId="{149D8242-B41F-44AE-83A5-B6363B567E3A}" destId="{F063D261-4082-4C5A-8A32-0EB06F9F4679}" srcOrd="0" destOrd="0" presId="urn:microsoft.com/office/officeart/2005/8/layout/hProcess4"/>
    <dgm:cxn modelId="{B7D85FEE-9639-41F7-B0D4-A0521CAE585F}" srcId="{83EFFC4C-974B-4596-9AB0-85996C523FA0}" destId="{3791817D-DB9F-40A6-B65D-13CDE1AA3D56}" srcOrd="0" destOrd="0" parTransId="{A0398210-9BDA-4584-BFA5-7B520CF5191C}" sibTransId="{92D32323-C5E2-436C-A94D-FF009D157079}"/>
    <dgm:cxn modelId="{7068CF65-4600-4F12-8F3A-EDB79F1DBB32}" type="presParOf" srcId="{E89B82DB-3C57-4D98-89A6-88E27F4EA688}" destId="{A255E160-02BE-4FD7-916E-018BAD9D68A6}" srcOrd="0" destOrd="0" presId="urn:microsoft.com/office/officeart/2005/8/layout/hProcess4"/>
    <dgm:cxn modelId="{95E4A159-0E92-48B3-A565-D82A73F51138}" type="presParOf" srcId="{E89B82DB-3C57-4D98-89A6-88E27F4EA688}" destId="{8F2437F1-01AE-4A02-9981-97EF9F8353B2}" srcOrd="1" destOrd="0" presId="urn:microsoft.com/office/officeart/2005/8/layout/hProcess4"/>
    <dgm:cxn modelId="{B5C9C8BA-89B2-42F5-9284-6DAF86DADB0C}" type="presParOf" srcId="{E89B82DB-3C57-4D98-89A6-88E27F4EA688}" destId="{A3F00014-6A74-4003-AE99-2A93BF896304}" srcOrd="2" destOrd="0" presId="urn:microsoft.com/office/officeart/2005/8/layout/hProcess4"/>
    <dgm:cxn modelId="{543B4892-9623-4A11-A632-531DD2E7D5E4}" type="presParOf" srcId="{A3F00014-6A74-4003-AE99-2A93BF896304}" destId="{4581802A-E222-4D28-88DD-201D42D05331}" srcOrd="0" destOrd="0" presId="urn:microsoft.com/office/officeart/2005/8/layout/hProcess4"/>
    <dgm:cxn modelId="{06BF2ADF-8E1B-48D6-9D75-3F32C45694E8}" type="presParOf" srcId="{4581802A-E222-4D28-88DD-201D42D05331}" destId="{B663FF3E-92AF-496E-8397-65933AAD2586}" srcOrd="0" destOrd="0" presId="urn:microsoft.com/office/officeart/2005/8/layout/hProcess4"/>
    <dgm:cxn modelId="{206342F0-5B58-44D0-AF4D-239F0448A1F6}" type="presParOf" srcId="{4581802A-E222-4D28-88DD-201D42D05331}" destId="{3FC2B36D-0210-4B90-B52C-C48ED02D27E1}" srcOrd="1" destOrd="0" presId="urn:microsoft.com/office/officeart/2005/8/layout/hProcess4"/>
    <dgm:cxn modelId="{98547024-ACEC-4067-88D6-7464DCE2B510}" type="presParOf" srcId="{4581802A-E222-4D28-88DD-201D42D05331}" destId="{A498A7AF-9681-4487-88D1-DAD748A6D576}" srcOrd="2" destOrd="0" presId="urn:microsoft.com/office/officeart/2005/8/layout/hProcess4"/>
    <dgm:cxn modelId="{1824ABDC-155B-4D60-BE70-46D18892F968}" type="presParOf" srcId="{4581802A-E222-4D28-88DD-201D42D05331}" destId="{152A5721-8494-420D-89EB-1E4ED84DF57C}" srcOrd="3" destOrd="0" presId="urn:microsoft.com/office/officeart/2005/8/layout/hProcess4"/>
    <dgm:cxn modelId="{3E0B327C-ADC4-4D78-91C7-C68CF93B1DC0}" type="presParOf" srcId="{4581802A-E222-4D28-88DD-201D42D05331}" destId="{EE64D31D-06FC-404D-893D-3BCCFFC3BEE4}" srcOrd="4" destOrd="0" presId="urn:microsoft.com/office/officeart/2005/8/layout/hProcess4"/>
    <dgm:cxn modelId="{8931AD89-336E-4F84-8EEF-4516198E9232}" type="presParOf" srcId="{A3F00014-6A74-4003-AE99-2A93BF896304}" destId="{A85E93F6-6E63-4954-A677-4AFA0B4C5EDD}" srcOrd="1" destOrd="0" presId="urn:microsoft.com/office/officeart/2005/8/layout/hProcess4"/>
    <dgm:cxn modelId="{5B5741E8-2D40-40B8-8996-A11FCB485737}" type="presParOf" srcId="{A3F00014-6A74-4003-AE99-2A93BF896304}" destId="{84CE6D9C-E543-406F-88EC-221E25601160}" srcOrd="2" destOrd="0" presId="urn:microsoft.com/office/officeart/2005/8/layout/hProcess4"/>
    <dgm:cxn modelId="{7BD6961D-8875-4108-B104-88E5BCF592B3}" type="presParOf" srcId="{84CE6D9C-E543-406F-88EC-221E25601160}" destId="{43B8CBE5-8438-4375-A41E-6F3364507B4C}" srcOrd="0" destOrd="0" presId="urn:microsoft.com/office/officeart/2005/8/layout/hProcess4"/>
    <dgm:cxn modelId="{8E4D63B8-E955-43DD-8515-949E9DF36B19}" type="presParOf" srcId="{84CE6D9C-E543-406F-88EC-221E25601160}" destId="{7F375301-39E1-4648-BC21-F3C81BC72A43}" srcOrd="1" destOrd="0" presId="urn:microsoft.com/office/officeart/2005/8/layout/hProcess4"/>
    <dgm:cxn modelId="{A92E1A73-B89F-4548-91CD-D35A714F21AB}" type="presParOf" srcId="{84CE6D9C-E543-406F-88EC-221E25601160}" destId="{A582F6B5-1C06-4660-B4E3-8B316C3B706F}" srcOrd="2" destOrd="0" presId="urn:microsoft.com/office/officeart/2005/8/layout/hProcess4"/>
    <dgm:cxn modelId="{748A9CA9-4043-4105-A42C-4E01102E42BF}" type="presParOf" srcId="{84CE6D9C-E543-406F-88EC-221E25601160}" destId="{209EEB06-47FF-4BBA-86A8-C587872893AD}" srcOrd="3" destOrd="0" presId="urn:microsoft.com/office/officeart/2005/8/layout/hProcess4"/>
    <dgm:cxn modelId="{566E9A86-D63B-46E5-A934-F9AFBE3C3D04}" type="presParOf" srcId="{84CE6D9C-E543-406F-88EC-221E25601160}" destId="{55D4AB81-3340-470E-9841-009B1345C78C}" srcOrd="4" destOrd="0" presId="urn:microsoft.com/office/officeart/2005/8/layout/hProcess4"/>
    <dgm:cxn modelId="{26F7E1C4-F644-4E1E-8101-88711489B67F}" type="presParOf" srcId="{A3F00014-6A74-4003-AE99-2A93BF896304}" destId="{2C11A74B-C02B-47E0-B0F9-C05EE7CEB67F}" srcOrd="3" destOrd="0" presId="urn:microsoft.com/office/officeart/2005/8/layout/hProcess4"/>
    <dgm:cxn modelId="{82B2AB98-575A-44E2-89E2-8072C94824C2}" type="presParOf" srcId="{A3F00014-6A74-4003-AE99-2A93BF896304}" destId="{21A5BBBC-B252-4C47-9EED-CA2EBBF4BF43}" srcOrd="4" destOrd="0" presId="urn:microsoft.com/office/officeart/2005/8/layout/hProcess4"/>
    <dgm:cxn modelId="{054B94B7-6A81-48A7-9DBD-5360C33A40B3}" type="presParOf" srcId="{21A5BBBC-B252-4C47-9EED-CA2EBBF4BF43}" destId="{E24E9EDF-E92B-4F50-BDE6-209DBF4934DA}" srcOrd="0" destOrd="0" presId="urn:microsoft.com/office/officeart/2005/8/layout/hProcess4"/>
    <dgm:cxn modelId="{DA285BDD-6B0C-4527-BE5D-F977A752F099}" type="presParOf" srcId="{21A5BBBC-B252-4C47-9EED-CA2EBBF4BF43}" destId="{F168926F-8149-45F8-968F-073F541F8944}" srcOrd="1" destOrd="0" presId="urn:microsoft.com/office/officeart/2005/8/layout/hProcess4"/>
    <dgm:cxn modelId="{47A6B89A-4380-4143-9524-F0A271A2327D}" type="presParOf" srcId="{21A5BBBC-B252-4C47-9EED-CA2EBBF4BF43}" destId="{13262663-224F-4FE0-B499-90E7FD5D5E6A}" srcOrd="2" destOrd="0" presId="urn:microsoft.com/office/officeart/2005/8/layout/hProcess4"/>
    <dgm:cxn modelId="{99450EC5-C64A-4905-B391-6BA2DF5CD6A6}" type="presParOf" srcId="{21A5BBBC-B252-4C47-9EED-CA2EBBF4BF43}" destId="{F063D261-4082-4C5A-8A32-0EB06F9F4679}" srcOrd="3" destOrd="0" presId="urn:microsoft.com/office/officeart/2005/8/layout/hProcess4"/>
    <dgm:cxn modelId="{3036FC97-181C-40F7-8159-D743D1C67199}" type="presParOf" srcId="{21A5BBBC-B252-4C47-9EED-CA2EBBF4BF43}" destId="{09EA3546-954D-47C0-86B9-0916869EF97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653400-5D06-4989-9829-3077DC00F6FA}" type="doc">
      <dgm:prSet loTypeId="urn:microsoft.com/office/officeart/2009/3/layout/RandomtoResultProcess" loCatId="process" qsTypeId="urn:microsoft.com/office/officeart/2005/8/quickstyle/3d5" qsCatId="3D" csTypeId="urn:microsoft.com/office/officeart/2005/8/colors/colorful4" csCatId="colorful" phldr="1"/>
      <dgm:spPr/>
      <dgm:t>
        <a:bodyPr/>
        <a:lstStyle/>
        <a:p>
          <a:endParaRPr lang="fr-FR"/>
        </a:p>
      </dgm:t>
    </dgm:pt>
    <dgm:pt modelId="{20A9C622-C0D9-4666-B2A2-C87AFDFED74A}">
      <dgm:prSet phldrT="[Texte]"/>
      <dgm:spPr/>
      <dgm:t>
        <a:bodyPr/>
        <a:lstStyle/>
        <a:p>
          <a:r>
            <a:rPr lang="fr-FR" cap="small" baseline="0" dirty="0"/>
            <a:t>Des observations</a:t>
          </a:r>
        </a:p>
      </dgm:t>
    </dgm:pt>
    <dgm:pt modelId="{C3EA0D3B-B11C-4867-B467-380542266302}" type="parTrans" cxnId="{B5CD7DE6-1EB0-495A-B71A-110CB6816E05}">
      <dgm:prSet/>
      <dgm:spPr/>
      <dgm:t>
        <a:bodyPr/>
        <a:lstStyle/>
        <a:p>
          <a:endParaRPr lang="fr-FR"/>
        </a:p>
      </dgm:t>
    </dgm:pt>
    <dgm:pt modelId="{6FE86CFE-1DEE-4A76-8C1E-28ACD3FFC9F3}" type="sibTrans" cxnId="{B5CD7DE6-1EB0-495A-B71A-110CB6816E05}">
      <dgm:prSet/>
      <dgm:spPr/>
      <dgm:t>
        <a:bodyPr/>
        <a:lstStyle/>
        <a:p>
          <a:endParaRPr lang="fr-FR"/>
        </a:p>
      </dgm:t>
    </dgm:pt>
    <dgm:pt modelId="{09154A8C-D153-4615-90CD-E8E4C078D5F6}">
      <dgm:prSet phldrT="[Texte]" custT="1"/>
      <dgm:spPr/>
      <dgm:t>
        <a:bodyPr/>
        <a:lstStyle/>
        <a:p>
          <a:r>
            <a:rPr lang="fr-FR" sz="1800" cap="small" baseline="0" dirty="0"/>
            <a:t>Modèles d’écritures</a:t>
          </a:r>
        </a:p>
      </dgm:t>
    </dgm:pt>
    <dgm:pt modelId="{8BF52E9A-2371-44E5-B173-79BCEA21AF5F}" type="parTrans" cxnId="{2D360547-5D63-40BF-97D5-90EE04EF8DA8}">
      <dgm:prSet/>
      <dgm:spPr/>
      <dgm:t>
        <a:bodyPr/>
        <a:lstStyle/>
        <a:p>
          <a:endParaRPr lang="fr-FR"/>
        </a:p>
      </dgm:t>
    </dgm:pt>
    <dgm:pt modelId="{F920C035-27F8-4E33-83E8-A67B0E0AB45A}" type="sibTrans" cxnId="{2D360547-5D63-40BF-97D5-90EE04EF8DA8}">
      <dgm:prSet/>
      <dgm:spPr/>
      <dgm:t>
        <a:bodyPr/>
        <a:lstStyle/>
        <a:p>
          <a:endParaRPr lang="fr-FR"/>
        </a:p>
      </dgm:t>
    </dgm:pt>
    <dgm:pt modelId="{509CD5BF-BC72-4D64-8FA0-5FE50CDE78E8}" type="pres">
      <dgm:prSet presAssocID="{23653400-5D06-4989-9829-3077DC00F6FA}" presName="Name0" presStyleCnt="0">
        <dgm:presLayoutVars>
          <dgm:dir/>
          <dgm:animOne val="branch"/>
          <dgm:animLvl val="lvl"/>
        </dgm:presLayoutVars>
      </dgm:prSet>
      <dgm:spPr/>
    </dgm:pt>
    <dgm:pt modelId="{344ECDDA-E0F3-4F5B-9505-945B13888496}" type="pres">
      <dgm:prSet presAssocID="{20A9C622-C0D9-4666-B2A2-C87AFDFED74A}" presName="chaos" presStyleCnt="0"/>
      <dgm:spPr/>
    </dgm:pt>
    <dgm:pt modelId="{9E9CA419-6BE0-44E3-B832-9ABA92CE667C}" type="pres">
      <dgm:prSet presAssocID="{20A9C622-C0D9-4666-B2A2-C87AFDFED74A}" presName="parTx1" presStyleLbl="revTx" presStyleIdx="0" presStyleCnt="1"/>
      <dgm:spPr/>
    </dgm:pt>
    <dgm:pt modelId="{42D5B806-588D-4555-9AFB-AEC1F468C1FB}" type="pres">
      <dgm:prSet presAssocID="{20A9C622-C0D9-4666-B2A2-C87AFDFED74A}" presName="c1" presStyleLbl="node1" presStyleIdx="0" presStyleCnt="19"/>
      <dgm:spPr/>
    </dgm:pt>
    <dgm:pt modelId="{3AAABC40-0DEA-499B-921C-90976BD2272D}" type="pres">
      <dgm:prSet presAssocID="{20A9C622-C0D9-4666-B2A2-C87AFDFED74A}" presName="c2" presStyleLbl="node1" presStyleIdx="1" presStyleCnt="19"/>
      <dgm:spPr/>
    </dgm:pt>
    <dgm:pt modelId="{AF60A7FD-406D-49AA-A308-FE90211B16BD}" type="pres">
      <dgm:prSet presAssocID="{20A9C622-C0D9-4666-B2A2-C87AFDFED74A}" presName="c3" presStyleLbl="node1" presStyleIdx="2" presStyleCnt="19"/>
      <dgm:spPr/>
    </dgm:pt>
    <dgm:pt modelId="{6507D804-E684-4562-B946-F341D729DF62}" type="pres">
      <dgm:prSet presAssocID="{20A9C622-C0D9-4666-B2A2-C87AFDFED74A}" presName="c4" presStyleLbl="node1" presStyleIdx="3" presStyleCnt="19"/>
      <dgm:spPr/>
    </dgm:pt>
    <dgm:pt modelId="{73869FF1-92BC-46C0-A39C-E3D4431C6C7E}" type="pres">
      <dgm:prSet presAssocID="{20A9C622-C0D9-4666-B2A2-C87AFDFED74A}" presName="c5" presStyleLbl="node1" presStyleIdx="4" presStyleCnt="19"/>
      <dgm:spPr/>
    </dgm:pt>
    <dgm:pt modelId="{43E6AFF0-F005-4E49-A1EF-CBEA6D3FD1F8}" type="pres">
      <dgm:prSet presAssocID="{20A9C622-C0D9-4666-B2A2-C87AFDFED74A}" presName="c6" presStyleLbl="node1" presStyleIdx="5" presStyleCnt="19"/>
      <dgm:spPr/>
    </dgm:pt>
    <dgm:pt modelId="{8D6A2FB5-BAAD-45AF-96D7-7EA147D64489}" type="pres">
      <dgm:prSet presAssocID="{20A9C622-C0D9-4666-B2A2-C87AFDFED74A}" presName="c7" presStyleLbl="node1" presStyleIdx="6" presStyleCnt="19"/>
      <dgm:spPr/>
    </dgm:pt>
    <dgm:pt modelId="{49FEBA25-BBB8-46D5-A996-CD8B3F116541}" type="pres">
      <dgm:prSet presAssocID="{20A9C622-C0D9-4666-B2A2-C87AFDFED74A}" presName="c8" presStyleLbl="node1" presStyleIdx="7" presStyleCnt="19"/>
      <dgm:spPr/>
    </dgm:pt>
    <dgm:pt modelId="{6BB4BD87-09D0-4768-8983-323429544B81}" type="pres">
      <dgm:prSet presAssocID="{20A9C622-C0D9-4666-B2A2-C87AFDFED74A}" presName="c9" presStyleLbl="node1" presStyleIdx="8" presStyleCnt="19"/>
      <dgm:spPr/>
    </dgm:pt>
    <dgm:pt modelId="{0DD677D9-B6F5-4A6B-8DAD-3E4D292A32A2}" type="pres">
      <dgm:prSet presAssocID="{20A9C622-C0D9-4666-B2A2-C87AFDFED74A}" presName="c10" presStyleLbl="node1" presStyleIdx="9" presStyleCnt="19"/>
      <dgm:spPr/>
    </dgm:pt>
    <dgm:pt modelId="{0103EA1F-A173-4460-A931-6410FED32C24}" type="pres">
      <dgm:prSet presAssocID="{20A9C622-C0D9-4666-B2A2-C87AFDFED74A}" presName="c11" presStyleLbl="node1" presStyleIdx="10" presStyleCnt="19"/>
      <dgm:spPr/>
    </dgm:pt>
    <dgm:pt modelId="{B0BFB49A-CE3F-4212-B232-8BB6011B97A1}" type="pres">
      <dgm:prSet presAssocID="{20A9C622-C0D9-4666-B2A2-C87AFDFED74A}" presName="c12" presStyleLbl="node1" presStyleIdx="11" presStyleCnt="19"/>
      <dgm:spPr/>
    </dgm:pt>
    <dgm:pt modelId="{F2350E3D-DFC1-4BB9-97AF-21C8888089DC}" type="pres">
      <dgm:prSet presAssocID="{20A9C622-C0D9-4666-B2A2-C87AFDFED74A}" presName="c13" presStyleLbl="node1" presStyleIdx="12" presStyleCnt="19"/>
      <dgm:spPr/>
    </dgm:pt>
    <dgm:pt modelId="{AC3F4E95-CCAD-4195-A2D7-6A9A1F6FD22D}" type="pres">
      <dgm:prSet presAssocID="{20A9C622-C0D9-4666-B2A2-C87AFDFED74A}" presName="c14" presStyleLbl="node1" presStyleIdx="13" presStyleCnt="19"/>
      <dgm:spPr/>
    </dgm:pt>
    <dgm:pt modelId="{0657CCE3-B81B-4221-AE9D-D85CC3D22E24}" type="pres">
      <dgm:prSet presAssocID="{20A9C622-C0D9-4666-B2A2-C87AFDFED74A}" presName="c15" presStyleLbl="node1" presStyleIdx="14" presStyleCnt="19"/>
      <dgm:spPr/>
    </dgm:pt>
    <dgm:pt modelId="{0991A517-679A-4E6F-9264-FF714AE24DC1}" type="pres">
      <dgm:prSet presAssocID="{20A9C622-C0D9-4666-B2A2-C87AFDFED74A}" presName="c16" presStyleLbl="node1" presStyleIdx="15" presStyleCnt="19"/>
      <dgm:spPr/>
    </dgm:pt>
    <dgm:pt modelId="{1029D69E-0B28-4462-97F2-F30B6F4AD52B}" type="pres">
      <dgm:prSet presAssocID="{20A9C622-C0D9-4666-B2A2-C87AFDFED74A}" presName="c17" presStyleLbl="node1" presStyleIdx="16" presStyleCnt="19"/>
      <dgm:spPr/>
    </dgm:pt>
    <dgm:pt modelId="{589B0636-C02F-454F-A77B-9AA49A04E6A3}" type="pres">
      <dgm:prSet presAssocID="{20A9C622-C0D9-4666-B2A2-C87AFDFED74A}" presName="c18" presStyleLbl="node1" presStyleIdx="17" presStyleCnt="19"/>
      <dgm:spPr/>
    </dgm:pt>
    <dgm:pt modelId="{A10D38AA-6899-4220-A852-BAAFE1A4C392}" type="pres">
      <dgm:prSet presAssocID="{6FE86CFE-1DEE-4A76-8C1E-28ACD3FFC9F3}" presName="chevronComposite1" presStyleCnt="0"/>
      <dgm:spPr/>
    </dgm:pt>
    <dgm:pt modelId="{D19637BA-A1FF-4DB2-B08C-12C98CCE5AD8}" type="pres">
      <dgm:prSet presAssocID="{6FE86CFE-1DEE-4A76-8C1E-28ACD3FFC9F3}" presName="chevron1" presStyleLbl="sibTrans2D1" presStyleIdx="0" presStyleCnt="2"/>
      <dgm:spPr/>
    </dgm:pt>
    <dgm:pt modelId="{214331C3-42E5-451B-87D0-B360E7F72B75}" type="pres">
      <dgm:prSet presAssocID="{6FE86CFE-1DEE-4A76-8C1E-28ACD3FFC9F3}" presName="spChevron1" presStyleCnt="0"/>
      <dgm:spPr/>
    </dgm:pt>
    <dgm:pt modelId="{1E2BB99B-C5CD-4DA3-B100-3FAC2FDD2569}" type="pres">
      <dgm:prSet presAssocID="{6FE86CFE-1DEE-4A76-8C1E-28ACD3FFC9F3}" presName="overlap" presStyleCnt="0"/>
      <dgm:spPr/>
    </dgm:pt>
    <dgm:pt modelId="{67063624-5741-4FE5-BB4C-BF49630D914D}" type="pres">
      <dgm:prSet presAssocID="{6FE86CFE-1DEE-4A76-8C1E-28ACD3FFC9F3}" presName="chevronComposite2" presStyleCnt="0"/>
      <dgm:spPr/>
    </dgm:pt>
    <dgm:pt modelId="{FF1D807F-01B4-4B7D-A1D6-D7ED01496E09}" type="pres">
      <dgm:prSet presAssocID="{6FE86CFE-1DEE-4A76-8C1E-28ACD3FFC9F3}" presName="chevron2" presStyleLbl="sibTrans2D1" presStyleIdx="1" presStyleCnt="2"/>
      <dgm:spPr/>
    </dgm:pt>
    <dgm:pt modelId="{FDCD8E98-1100-4E79-886B-2C48E2FD9740}" type="pres">
      <dgm:prSet presAssocID="{6FE86CFE-1DEE-4A76-8C1E-28ACD3FFC9F3}" presName="spChevron2" presStyleCnt="0"/>
      <dgm:spPr/>
    </dgm:pt>
    <dgm:pt modelId="{626EC120-6521-40F3-A40A-326049AB44FF}" type="pres">
      <dgm:prSet presAssocID="{09154A8C-D153-4615-90CD-E8E4C078D5F6}" presName="last" presStyleCnt="0"/>
      <dgm:spPr/>
    </dgm:pt>
    <dgm:pt modelId="{D84BCFEE-588E-458C-A96D-BD643616D37D}" type="pres">
      <dgm:prSet presAssocID="{09154A8C-D153-4615-90CD-E8E4C078D5F6}" presName="circleTx" presStyleLbl="node1" presStyleIdx="18" presStyleCnt="19"/>
      <dgm:spPr/>
    </dgm:pt>
    <dgm:pt modelId="{B38F98CC-E8AF-40DB-B19E-F928D244EB83}" type="pres">
      <dgm:prSet presAssocID="{09154A8C-D153-4615-90CD-E8E4C078D5F6}" presName="spN" presStyleCnt="0"/>
      <dgm:spPr/>
    </dgm:pt>
  </dgm:ptLst>
  <dgm:cxnLst>
    <dgm:cxn modelId="{AC8CB916-82F1-4E6A-AAEA-2839E744EDF5}" type="presOf" srcId="{09154A8C-D153-4615-90CD-E8E4C078D5F6}" destId="{D84BCFEE-588E-458C-A96D-BD643616D37D}" srcOrd="0" destOrd="0" presId="urn:microsoft.com/office/officeart/2009/3/layout/RandomtoResultProcess"/>
    <dgm:cxn modelId="{C584552D-E67E-4CA1-B560-B1EB74568A54}" type="presOf" srcId="{20A9C622-C0D9-4666-B2A2-C87AFDFED74A}" destId="{9E9CA419-6BE0-44E3-B832-9ABA92CE667C}" srcOrd="0" destOrd="0" presId="urn:microsoft.com/office/officeart/2009/3/layout/RandomtoResultProcess"/>
    <dgm:cxn modelId="{2D360547-5D63-40BF-97D5-90EE04EF8DA8}" srcId="{23653400-5D06-4989-9829-3077DC00F6FA}" destId="{09154A8C-D153-4615-90CD-E8E4C078D5F6}" srcOrd="1" destOrd="0" parTransId="{8BF52E9A-2371-44E5-B173-79BCEA21AF5F}" sibTransId="{F920C035-27F8-4E33-83E8-A67B0E0AB45A}"/>
    <dgm:cxn modelId="{D13FAD99-2004-4D52-BA21-E726EC0CA5C2}" type="presOf" srcId="{23653400-5D06-4989-9829-3077DC00F6FA}" destId="{509CD5BF-BC72-4D64-8FA0-5FE50CDE78E8}" srcOrd="0" destOrd="0" presId="urn:microsoft.com/office/officeart/2009/3/layout/RandomtoResultProcess"/>
    <dgm:cxn modelId="{B5CD7DE6-1EB0-495A-B71A-110CB6816E05}" srcId="{23653400-5D06-4989-9829-3077DC00F6FA}" destId="{20A9C622-C0D9-4666-B2A2-C87AFDFED74A}" srcOrd="0" destOrd="0" parTransId="{C3EA0D3B-B11C-4867-B467-380542266302}" sibTransId="{6FE86CFE-1DEE-4A76-8C1E-28ACD3FFC9F3}"/>
    <dgm:cxn modelId="{4020BBD3-9C09-4132-A535-CD06AD878AA2}" type="presParOf" srcId="{509CD5BF-BC72-4D64-8FA0-5FE50CDE78E8}" destId="{344ECDDA-E0F3-4F5B-9505-945B13888496}" srcOrd="0" destOrd="0" presId="urn:microsoft.com/office/officeart/2009/3/layout/RandomtoResultProcess"/>
    <dgm:cxn modelId="{F856854A-8BE5-4B1C-B7C2-BFDEAB74028B}" type="presParOf" srcId="{344ECDDA-E0F3-4F5B-9505-945B13888496}" destId="{9E9CA419-6BE0-44E3-B832-9ABA92CE667C}" srcOrd="0" destOrd="0" presId="urn:microsoft.com/office/officeart/2009/3/layout/RandomtoResultProcess"/>
    <dgm:cxn modelId="{509FB0F7-43E0-46CA-B820-7001262681E6}" type="presParOf" srcId="{344ECDDA-E0F3-4F5B-9505-945B13888496}" destId="{42D5B806-588D-4555-9AFB-AEC1F468C1FB}" srcOrd="1" destOrd="0" presId="urn:microsoft.com/office/officeart/2009/3/layout/RandomtoResultProcess"/>
    <dgm:cxn modelId="{3C499C39-474C-4C82-810A-40474A2FC0A3}" type="presParOf" srcId="{344ECDDA-E0F3-4F5B-9505-945B13888496}" destId="{3AAABC40-0DEA-499B-921C-90976BD2272D}" srcOrd="2" destOrd="0" presId="urn:microsoft.com/office/officeart/2009/3/layout/RandomtoResultProcess"/>
    <dgm:cxn modelId="{DAE03A2D-D151-439C-8283-CCC86DBA3894}" type="presParOf" srcId="{344ECDDA-E0F3-4F5B-9505-945B13888496}" destId="{AF60A7FD-406D-49AA-A308-FE90211B16BD}" srcOrd="3" destOrd="0" presId="urn:microsoft.com/office/officeart/2009/3/layout/RandomtoResultProcess"/>
    <dgm:cxn modelId="{0FCC8834-CCCB-4787-B797-7E124B84C724}" type="presParOf" srcId="{344ECDDA-E0F3-4F5B-9505-945B13888496}" destId="{6507D804-E684-4562-B946-F341D729DF62}" srcOrd="4" destOrd="0" presId="urn:microsoft.com/office/officeart/2009/3/layout/RandomtoResultProcess"/>
    <dgm:cxn modelId="{87BCC2A3-0A35-4092-A771-EE063B0FFC18}" type="presParOf" srcId="{344ECDDA-E0F3-4F5B-9505-945B13888496}" destId="{73869FF1-92BC-46C0-A39C-E3D4431C6C7E}" srcOrd="5" destOrd="0" presId="urn:microsoft.com/office/officeart/2009/3/layout/RandomtoResultProcess"/>
    <dgm:cxn modelId="{4A8C52CB-E48B-42AE-92BF-5215B2E7852B}" type="presParOf" srcId="{344ECDDA-E0F3-4F5B-9505-945B13888496}" destId="{43E6AFF0-F005-4E49-A1EF-CBEA6D3FD1F8}" srcOrd="6" destOrd="0" presId="urn:microsoft.com/office/officeart/2009/3/layout/RandomtoResultProcess"/>
    <dgm:cxn modelId="{9022AAD4-EBC4-402A-A903-BB9F5D8E422F}" type="presParOf" srcId="{344ECDDA-E0F3-4F5B-9505-945B13888496}" destId="{8D6A2FB5-BAAD-45AF-96D7-7EA147D64489}" srcOrd="7" destOrd="0" presId="urn:microsoft.com/office/officeart/2009/3/layout/RandomtoResultProcess"/>
    <dgm:cxn modelId="{208BB667-55D9-4850-BFA8-06FC6B63C6D4}" type="presParOf" srcId="{344ECDDA-E0F3-4F5B-9505-945B13888496}" destId="{49FEBA25-BBB8-46D5-A996-CD8B3F116541}" srcOrd="8" destOrd="0" presId="urn:microsoft.com/office/officeart/2009/3/layout/RandomtoResultProcess"/>
    <dgm:cxn modelId="{6D4CB12A-26B0-4FA4-AE7E-9122EECCABC3}" type="presParOf" srcId="{344ECDDA-E0F3-4F5B-9505-945B13888496}" destId="{6BB4BD87-09D0-4768-8983-323429544B81}" srcOrd="9" destOrd="0" presId="urn:microsoft.com/office/officeart/2009/3/layout/RandomtoResultProcess"/>
    <dgm:cxn modelId="{C2F0351E-566B-4147-AE64-F6B17C8B0FF7}" type="presParOf" srcId="{344ECDDA-E0F3-4F5B-9505-945B13888496}" destId="{0DD677D9-B6F5-4A6B-8DAD-3E4D292A32A2}" srcOrd="10" destOrd="0" presId="urn:microsoft.com/office/officeart/2009/3/layout/RandomtoResultProcess"/>
    <dgm:cxn modelId="{04BEB021-793C-4159-AA47-B62355DF2CA7}" type="presParOf" srcId="{344ECDDA-E0F3-4F5B-9505-945B13888496}" destId="{0103EA1F-A173-4460-A931-6410FED32C24}" srcOrd="11" destOrd="0" presId="urn:microsoft.com/office/officeart/2009/3/layout/RandomtoResultProcess"/>
    <dgm:cxn modelId="{6EAA588A-E355-4673-8148-0F92D101A819}" type="presParOf" srcId="{344ECDDA-E0F3-4F5B-9505-945B13888496}" destId="{B0BFB49A-CE3F-4212-B232-8BB6011B97A1}" srcOrd="12" destOrd="0" presId="urn:microsoft.com/office/officeart/2009/3/layout/RandomtoResultProcess"/>
    <dgm:cxn modelId="{395F4F72-2EDD-47E8-B32C-A1230C6EB0B8}" type="presParOf" srcId="{344ECDDA-E0F3-4F5B-9505-945B13888496}" destId="{F2350E3D-DFC1-4BB9-97AF-21C8888089DC}" srcOrd="13" destOrd="0" presId="urn:microsoft.com/office/officeart/2009/3/layout/RandomtoResultProcess"/>
    <dgm:cxn modelId="{E76479E7-A8D4-4814-A975-198AE53AA593}" type="presParOf" srcId="{344ECDDA-E0F3-4F5B-9505-945B13888496}" destId="{AC3F4E95-CCAD-4195-A2D7-6A9A1F6FD22D}" srcOrd="14" destOrd="0" presId="urn:microsoft.com/office/officeart/2009/3/layout/RandomtoResultProcess"/>
    <dgm:cxn modelId="{A82C7DB3-0D89-47BB-97FF-B41FEC985481}" type="presParOf" srcId="{344ECDDA-E0F3-4F5B-9505-945B13888496}" destId="{0657CCE3-B81B-4221-AE9D-D85CC3D22E24}" srcOrd="15" destOrd="0" presId="urn:microsoft.com/office/officeart/2009/3/layout/RandomtoResultProcess"/>
    <dgm:cxn modelId="{0A7845A1-075B-4CF1-9FED-B77CAE141965}" type="presParOf" srcId="{344ECDDA-E0F3-4F5B-9505-945B13888496}" destId="{0991A517-679A-4E6F-9264-FF714AE24DC1}" srcOrd="16" destOrd="0" presId="urn:microsoft.com/office/officeart/2009/3/layout/RandomtoResultProcess"/>
    <dgm:cxn modelId="{F8452BED-6E07-470E-8D33-C6EC43A927E4}" type="presParOf" srcId="{344ECDDA-E0F3-4F5B-9505-945B13888496}" destId="{1029D69E-0B28-4462-97F2-F30B6F4AD52B}" srcOrd="17" destOrd="0" presId="urn:microsoft.com/office/officeart/2009/3/layout/RandomtoResultProcess"/>
    <dgm:cxn modelId="{7524FA10-BB25-421D-A546-CDEB2B626023}" type="presParOf" srcId="{344ECDDA-E0F3-4F5B-9505-945B13888496}" destId="{589B0636-C02F-454F-A77B-9AA49A04E6A3}" srcOrd="18" destOrd="0" presId="urn:microsoft.com/office/officeart/2009/3/layout/RandomtoResultProcess"/>
    <dgm:cxn modelId="{6C0D2127-A4C5-4FB5-8DBE-715C996028B7}" type="presParOf" srcId="{509CD5BF-BC72-4D64-8FA0-5FE50CDE78E8}" destId="{A10D38AA-6899-4220-A852-BAAFE1A4C392}" srcOrd="1" destOrd="0" presId="urn:microsoft.com/office/officeart/2009/3/layout/RandomtoResultProcess"/>
    <dgm:cxn modelId="{3B69C154-3A63-42B6-9EFF-DE0A2A8DFDB9}" type="presParOf" srcId="{A10D38AA-6899-4220-A852-BAAFE1A4C392}" destId="{D19637BA-A1FF-4DB2-B08C-12C98CCE5AD8}" srcOrd="0" destOrd="0" presId="urn:microsoft.com/office/officeart/2009/3/layout/RandomtoResultProcess"/>
    <dgm:cxn modelId="{06F1489B-650D-48F3-B8BC-F150032F1972}" type="presParOf" srcId="{A10D38AA-6899-4220-A852-BAAFE1A4C392}" destId="{214331C3-42E5-451B-87D0-B360E7F72B75}" srcOrd="1" destOrd="0" presId="urn:microsoft.com/office/officeart/2009/3/layout/RandomtoResultProcess"/>
    <dgm:cxn modelId="{279A338F-9206-411B-9D05-31B86EE7BB0E}" type="presParOf" srcId="{509CD5BF-BC72-4D64-8FA0-5FE50CDE78E8}" destId="{1E2BB99B-C5CD-4DA3-B100-3FAC2FDD2569}" srcOrd="2" destOrd="0" presId="urn:microsoft.com/office/officeart/2009/3/layout/RandomtoResultProcess"/>
    <dgm:cxn modelId="{EDB4DED7-7463-433D-9C23-74361A5E7186}" type="presParOf" srcId="{509CD5BF-BC72-4D64-8FA0-5FE50CDE78E8}" destId="{67063624-5741-4FE5-BB4C-BF49630D914D}" srcOrd="3" destOrd="0" presId="urn:microsoft.com/office/officeart/2009/3/layout/RandomtoResultProcess"/>
    <dgm:cxn modelId="{27617B2A-F792-4FEB-BF52-1C67889A1619}" type="presParOf" srcId="{67063624-5741-4FE5-BB4C-BF49630D914D}" destId="{FF1D807F-01B4-4B7D-A1D6-D7ED01496E09}" srcOrd="0" destOrd="0" presId="urn:microsoft.com/office/officeart/2009/3/layout/RandomtoResultProcess"/>
    <dgm:cxn modelId="{6DB4C1F1-836A-4D6E-9EC0-37BBACA7DDCD}" type="presParOf" srcId="{67063624-5741-4FE5-BB4C-BF49630D914D}" destId="{FDCD8E98-1100-4E79-886B-2C48E2FD9740}" srcOrd="1" destOrd="0" presId="urn:microsoft.com/office/officeart/2009/3/layout/RandomtoResultProcess"/>
    <dgm:cxn modelId="{9FDE796F-0E5E-420B-A6DC-309D609F6F50}" type="presParOf" srcId="{509CD5BF-BC72-4D64-8FA0-5FE50CDE78E8}" destId="{626EC120-6521-40F3-A40A-326049AB44FF}" srcOrd="4" destOrd="0" presId="urn:microsoft.com/office/officeart/2009/3/layout/RandomtoResultProcess"/>
    <dgm:cxn modelId="{AA0EC9B9-ED69-4AFB-9CCA-AA6DB00CD36B}" type="presParOf" srcId="{626EC120-6521-40F3-A40A-326049AB44FF}" destId="{D84BCFEE-588E-458C-A96D-BD643616D37D}" srcOrd="0" destOrd="0" presId="urn:microsoft.com/office/officeart/2009/3/layout/RandomtoResultProcess"/>
    <dgm:cxn modelId="{EBC534B9-238C-4073-AFD0-C6621E5F3DE4}" type="presParOf" srcId="{626EC120-6521-40F3-A40A-326049AB44FF}" destId="{B38F98CC-E8AF-40DB-B19E-F928D244EB83}" srcOrd="1"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78181-915A-42A7-8EBC-F426C2C7E04E}">
      <dsp:nvSpPr>
        <dsp:cNvPr id="0" name=""/>
        <dsp:cNvSpPr/>
      </dsp:nvSpPr>
      <dsp:spPr>
        <a:xfrm>
          <a:off x="1826558" y="761682"/>
          <a:ext cx="1809887" cy="18101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Progiciel de Gestion Intégré</a:t>
          </a:r>
        </a:p>
      </dsp:txBody>
      <dsp:txXfrm>
        <a:off x="2091610" y="1026779"/>
        <a:ext cx="1279783" cy="1280004"/>
      </dsp:txXfrm>
    </dsp:sp>
    <dsp:sp modelId="{ABDC7A6B-204C-4363-91DA-C5950C8D09AE}">
      <dsp:nvSpPr>
        <dsp:cNvPr id="0" name=""/>
        <dsp:cNvSpPr/>
      </dsp:nvSpPr>
      <dsp:spPr>
        <a:xfrm>
          <a:off x="2383075" y="2437313"/>
          <a:ext cx="145904" cy="1458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70C1D-8851-4887-95A6-9F12E62D9228}">
      <dsp:nvSpPr>
        <dsp:cNvPr id="0" name=""/>
        <dsp:cNvSpPr/>
      </dsp:nvSpPr>
      <dsp:spPr>
        <a:xfrm>
          <a:off x="3753020" y="1496307"/>
          <a:ext cx="145904" cy="1458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4EC41-1C85-45E9-AED7-EECE4D62B72E}">
      <dsp:nvSpPr>
        <dsp:cNvPr id="0" name=""/>
        <dsp:cNvSpPr/>
      </dsp:nvSpPr>
      <dsp:spPr>
        <a:xfrm>
          <a:off x="3055796" y="2592584"/>
          <a:ext cx="201222" cy="2015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3B3A3-CDD2-451C-B416-5CDF5E4BBE5B}">
      <dsp:nvSpPr>
        <dsp:cNvPr id="0" name=""/>
        <dsp:cNvSpPr/>
      </dsp:nvSpPr>
      <dsp:spPr>
        <a:xfrm>
          <a:off x="2423913" y="965152"/>
          <a:ext cx="145904" cy="14588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D7014-6ABD-4D15-9FAB-901EFCCAE235}">
      <dsp:nvSpPr>
        <dsp:cNvPr id="0" name=""/>
        <dsp:cNvSpPr/>
      </dsp:nvSpPr>
      <dsp:spPr>
        <a:xfrm>
          <a:off x="1964666" y="1800056"/>
          <a:ext cx="145904" cy="14588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8A96C-3491-4700-87E6-49D7E012897E}">
      <dsp:nvSpPr>
        <dsp:cNvPr id="0" name=""/>
        <dsp:cNvSpPr/>
      </dsp:nvSpPr>
      <dsp:spPr>
        <a:xfrm>
          <a:off x="1260759" y="1088398"/>
          <a:ext cx="735835" cy="7359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GED</a:t>
          </a:r>
        </a:p>
      </dsp:txBody>
      <dsp:txXfrm>
        <a:off x="1368520" y="1196171"/>
        <a:ext cx="520313" cy="520372"/>
      </dsp:txXfrm>
    </dsp:sp>
    <dsp:sp modelId="{7D17C45A-035D-436C-8103-1FA4E78A6F2F}">
      <dsp:nvSpPr>
        <dsp:cNvPr id="0" name=""/>
        <dsp:cNvSpPr/>
      </dsp:nvSpPr>
      <dsp:spPr>
        <a:xfrm>
          <a:off x="2655950" y="971621"/>
          <a:ext cx="201222" cy="2015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15493-7B78-4005-8B07-C64DD4E51341}">
      <dsp:nvSpPr>
        <dsp:cNvPr id="0" name=""/>
        <dsp:cNvSpPr/>
      </dsp:nvSpPr>
      <dsp:spPr>
        <a:xfrm>
          <a:off x="1330185" y="2039755"/>
          <a:ext cx="363833" cy="3639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92D4E-A16E-4A0D-B6BC-D695A4AE1304}">
      <dsp:nvSpPr>
        <dsp:cNvPr id="0" name=""/>
        <dsp:cNvSpPr/>
      </dsp:nvSpPr>
      <dsp:spPr>
        <a:xfrm>
          <a:off x="3677736" y="626156"/>
          <a:ext cx="1025253" cy="96815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Gestion d’entreprise</a:t>
          </a:r>
        </a:p>
      </dsp:txBody>
      <dsp:txXfrm>
        <a:off x="3827881" y="767939"/>
        <a:ext cx="724963" cy="684586"/>
      </dsp:txXfrm>
    </dsp:sp>
    <dsp:sp modelId="{1B04B168-F49C-4A32-B99A-E7FA9D9D7AC7}">
      <dsp:nvSpPr>
        <dsp:cNvPr id="0" name=""/>
        <dsp:cNvSpPr/>
      </dsp:nvSpPr>
      <dsp:spPr>
        <a:xfrm>
          <a:off x="3493881" y="1250138"/>
          <a:ext cx="201222" cy="20152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F33A7-7B92-453B-ACA4-432FCB4CFE0A}">
      <dsp:nvSpPr>
        <dsp:cNvPr id="0" name=""/>
        <dsp:cNvSpPr/>
      </dsp:nvSpPr>
      <dsp:spPr>
        <a:xfrm>
          <a:off x="1191705" y="2472896"/>
          <a:ext cx="145904" cy="1458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76372-3179-4F22-B95B-7CF3B6456CCD}">
      <dsp:nvSpPr>
        <dsp:cNvPr id="0" name=""/>
        <dsp:cNvSpPr/>
      </dsp:nvSpPr>
      <dsp:spPr>
        <a:xfrm>
          <a:off x="2645555" y="2265221"/>
          <a:ext cx="145904" cy="1458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7F4DC-1575-4B16-B208-313B9339D3EF}">
      <dsp:nvSpPr>
        <dsp:cNvPr id="0" name=""/>
        <dsp:cNvSpPr/>
      </dsp:nvSpPr>
      <dsp:spPr>
        <a:xfrm>
          <a:off x="4168459" y="2013876"/>
          <a:ext cx="735835" cy="7359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Note de frais</a:t>
          </a:r>
        </a:p>
      </dsp:txBody>
      <dsp:txXfrm>
        <a:off x="4276220" y="2121649"/>
        <a:ext cx="520313" cy="520372"/>
      </dsp:txXfrm>
    </dsp:sp>
    <dsp:sp modelId="{A6C6C16D-036F-4528-9DAD-934DD0B68C98}">
      <dsp:nvSpPr>
        <dsp:cNvPr id="0" name=""/>
        <dsp:cNvSpPr/>
      </dsp:nvSpPr>
      <dsp:spPr>
        <a:xfrm>
          <a:off x="3960925" y="1988321"/>
          <a:ext cx="145904" cy="14588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F3694-11CB-4F91-AD92-DFE363248952}">
      <dsp:nvSpPr>
        <dsp:cNvPr id="0" name=""/>
        <dsp:cNvSpPr/>
      </dsp:nvSpPr>
      <dsp:spPr>
        <a:xfrm>
          <a:off x="2292077" y="2641927"/>
          <a:ext cx="735835" cy="73591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Légal</a:t>
          </a:r>
        </a:p>
      </dsp:txBody>
      <dsp:txXfrm>
        <a:off x="2399838" y="2749700"/>
        <a:ext cx="520313" cy="520372"/>
      </dsp:txXfrm>
    </dsp:sp>
    <dsp:sp modelId="{A67B0B5A-E84E-4D3A-A11B-AFAD379D6AF7}">
      <dsp:nvSpPr>
        <dsp:cNvPr id="0" name=""/>
        <dsp:cNvSpPr/>
      </dsp:nvSpPr>
      <dsp:spPr>
        <a:xfrm>
          <a:off x="2713495" y="2618786"/>
          <a:ext cx="145904" cy="1458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DEA5C-FF81-4A12-A8AD-3A4E9CCBCEE7}">
      <dsp:nvSpPr>
        <dsp:cNvPr id="0" name=""/>
        <dsp:cNvSpPr/>
      </dsp:nvSpPr>
      <dsp:spPr>
        <a:xfrm>
          <a:off x="2461806" y="-144804"/>
          <a:ext cx="1328314" cy="131513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Récupération bancaire</a:t>
          </a:r>
        </a:p>
      </dsp:txBody>
      <dsp:txXfrm>
        <a:off x="2656333" y="47794"/>
        <a:ext cx="939260" cy="929942"/>
      </dsp:txXfrm>
    </dsp:sp>
    <dsp:sp modelId="{738A0829-DAF1-4EAB-A67E-D20017BD3DFE}">
      <dsp:nvSpPr>
        <dsp:cNvPr id="0" name=""/>
        <dsp:cNvSpPr/>
      </dsp:nvSpPr>
      <dsp:spPr>
        <a:xfrm>
          <a:off x="1850690" y="942508"/>
          <a:ext cx="145904" cy="1458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28D9C-F58F-4E83-9309-352223CC1B80}">
      <dsp:nvSpPr>
        <dsp:cNvPr id="0" name=""/>
        <dsp:cNvSpPr/>
      </dsp:nvSpPr>
      <dsp:spPr>
        <a:xfrm>
          <a:off x="3549570" y="230540"/>
          <a:ext cx="145904" cy="14588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AC799-61B6-4D0D-A8F7-797A97388D86}">
      <dsp:nvSpPr>
        <dsp:cNvPr id="0" name=""/>
        <dsp:cNvSpPr/>
      </dsp:nvSpPr>
      <dsp:spPr>
        <a:xfrm>
          <a:off x="2453269" y="0"/>
          <a:ext cx="3997618" cy="2463226"/>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6BD5A-DFD7-4572-A0FB-BAE3A3885572}">
      <dsp:nvSpPr>
        <dsp:cNvPr id="0" name=""/>
        <dsp:cNvSpPr/>
      </dsp:nvSpPr>
      <dsp:spPr>
        <a:xfrm>
          <a:off x="2685700" y="117084"/>
          <a:ext cx="1584980" cy="1251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L’engagement comptable</a:t>
          </a:r>
        </a:p>
      </dsp:txBody>
      <dsp:txXfrm>
        <a:off x="2746783" y="178167"/>
        <a:ext cx="1462814" cy="1129129"/>
      </dsp:txXfrm>
    </dsp:sp>
    <dsp:sp modelId="{634B9D08-6B49-4648-986B-0FBEA9AB4B5F}">
      <dsp:nvSpPr>
        <dsp:cNvPr id="0" name=""/>
        <dsp:cNvSpPr/>
      </dsp:nvSpPr>
      <dsp:spPr>
        <a:xfrm>
          <a:off x="4270683" y="123713"/>
          <a:ext cx="1584980" cy="1251295"/>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La logique de la partie double</a:t>
          </a:r>
        </a:p>
      </dsp:txBody>
      <dsp:txXfrm>
        <a:off x="4331766" y="184796"/>
        <a:ext cx="1462814" cy="1129129"/>
      </dsp:txXfrm>
    </dsp:sp>
    <dsp:sp modelId="{A5FD9F93-A0E4-4A85-ACAD-DED935826093}">
      <dsp:nvSpPr>
        <dsp:cNvPr id="0" name=""/>
        <dsp:cNvSpPr/>
      </dsp:nvSpPr>
      <dsp:spPr>
        <a:xfrm>
          <a:off x="2685700" y="1170891"/>
          <a:ext cx="1584980" cy="1251295"/>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Les fondements de la classification du plan comptable</a:t>
          </a:r>
        </a:p>
      </dsp:txBody>
      <dsp:txXfrm>
        <a:off x="2746783" y="1231974"/>
        <a:ext cx="1462814" cy="1129129"/>
      </dsp:txXfrm>
    </dsp:sp>
    <dsp:sp modelId="{B9CC589B-65F0-4519-82E5-1B00FBA76E3E}">
      <dsp:nvSpPr>
        <dsp:cNvPr id="0" name=""/>
        <dsp:cNvSpPr/>
      </dsp:nvSpPr>
      <dsp:spPr>
        <a:xfrm>
          <a:off x="4270674" y="1188259"/>
          <a:ext cx="1584980" cy="125129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Le lettrage des comptes et la justification des soldes</a:t>
          </a:r>
        </a:p>
      </dsp:txBody>
      <dsp:txXfrm>
        <a:off x="4331757" y="1249342"/>
        <a:ext cx="1462814" cy="11291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5DEE7-9142-4033-A448-52EF6600969B}">
      <dsp:nvSpPr>
        <dsp:cNvPr id="0" name=""/>
        <dsp:cNvSpPr/>
      </dsp:nvSpPr>
      <dsp:spPr>
        <a:xfrm>
          <a:off x="2036" y="650432"/>
          <a:ext cx="2221548" cy="888619"/>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FR" sz="1900" kern="1200" cap="small" baseline="0" dirty="0"/>
            <a:t>Factures achats + règlements</a:t>
          </a:r>
        </a:p>
      </dsp:txBody>
      <dsp:txXfrm>
        <a:off x="446346" y="650432"/>
        <a:ext cx="1332929" cy="888619"/>
      </dsp:txXfrm>
    </dsp:sp>
    <dsp:sp modelId="{F0872600-B30D-4F49-963E-DDDEE35C6834}">
      <dsp:nvSpPr>
        <dsp:cNvPr id="0" name=""/>
        <dsp:cNvSpPr/>
      </dsp:nvSpPr>
      <dsp:spPr>
        <a:xfrm>
          <a:off x="2007585" y="650432"/>
          <a:ext cx="2221548" cy="888619"/>
        </a:xfrm>
        <a:prstGeom prst="chevron">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FR" sz="1900" kern="1200" cap="small" baseline="0" dirty="0"/>
            <a:t>Journaux</a:t>
          </a:r>
        </a:p>
      </dsp:txBody>
      <dsp:txXfrm>
        <a:off x="2451895" y="650432"/>
        <a:ext cx="1332929" cy="888619"/>
      </dsp:txXfrm>
    </dsp:sp>
    <dsp:sp modelId="{5F22847E-C4A9-4F2B-82DF-C59E498EDDA0}">
      <dsp:nvSpPr>
        <dsp:cNvPr id="0" name=""/>
        <dsp:cNvSpPr/>
      </dsp:nvSpPr>
      <dsp:spPr>
        <a:xfrm>
          <a:off x="2007585" y="1650129"/>
          <a:ext cx="1777239" cy="17634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fr-FR" sz="1900" kern="1200" cap="small" baseline="0" dirty="0"/>
            <a:t>Journal d’achats</a:t>
          </a:r>
        </a:p>
        <a:p>
          <a:pPr marL="171450" lvl="1" indent="-171450" algn="l" defTabSz="844550">
            <a:lnSpc>
              <a:spcPct val="90000"/>
            </a:lnSpc>
            <a:spcBef>
              <a:spcPct val="0"/>
            </a:spcBef>
            <a:spcAft>
              <a:spcPct val="15000"/>
            </a:spcAft>
            <a:buChar char="•"/>
          </a:pPr>
          <a:r>
            <a:rPr lang="fr-FR" sz="1900" kern="1200" cap="small" baseline="0" dirty="0"/>
            <a:t>Journal de banque</a:t>
          </a:r>
        </a:p>
      </dsp:txBody>
      <dsp:txXfrm>
        <a:off x="2007585" y="1650129"/>
        <a:ext cx="1777239" cy="1763437"/>
      </dsp:txXfrm>
    </dsp:sp>
    <dsp:sp modelId="{88675A17-5102-4CC3-BD47-07517B1FABC1}">
      <dsp:nvSpPr>
        <dsp:cNvPr id="0" name=""/>
        <dsp:cNvSpPr/>
      </dsp:nvSpPr>
      <dsp:spPr>
        <a:xfrm>
          <a:off x="4013134" y="650432"/>
          <a:ext cx="2221548" cy="888619"/>
        </a:xfrm>
        <a:prstGeom prst="chevron">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FR" sz="1900" kern="1200" cap="small" baseline="0" dirty="0"/>
            <a:t>Comptes</a:t>
          </a:r>
        </a:p>
      </dsp:txBody>
      <dsp:txXfrm>
        <a:off x="4457444" y="650432"/>
        <a:ext cx="1332929" cy="888619"/>
      </dsp:txXfrm>
    </dsp:sp>
    <dsp:sp modelId="{B9403F3C-48F1-42EF-9332-F930234CF4DC}">
      <dsp:nvSpPr>
        <dsp:cNvPr id="0" name=""/>
        <dsp:cNvSpPr/>
      </dsp:nvSpPr>
      <dsp:spPr>
        <a:xfrm>
          <a:off x="4013134" y="1650129"/>
          <a:ext cx="1777239" cy="17634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fr-FR" sz="1900" kern="1200" cap="small" baseline="0" dirty="0"/>
            <a:t>Compte de charges</a:t>
          </a:r>
        </a:p>
        <a:p>
          <a:pPr marL="171450" lvl="1" indent="-171450" algn="l" defTabSz="844550">
            <a:lnSpc>
              <a:spcPct val="90000"/>
            </a:lnSpc>
            <a:spcBef>
              <a:spcPct val="0"/>
            </a:spcBef>
            <a:spcAft>
              <a:spcPct val="15000"/>
            </a:spcAft>
            <a:buChar char="•"/>
          </a:pPr>
          <a:r>
            <a:rPr lang="fr-FR" sz="1900" kern="1200" cap="small" baseline="0" dirty="0"/>
            <a:t>Compte de TVA</a:t>
          </a:r>
        </a:p>
        <a:p>
          <a:pPr marL="171450" lvl="1" indent="-171450" algn="l" defTabSz="844550">
            <a:lnSpc>
              <a:spcPct val="90000"/>
            </a:lnSpc>
            <a:spcBef>
              <a:spcPct val="0"/>
            </a:spcBef>
            <a:spcAft>
              <a:spcPct val="15000"/>
            </a:spcAft>
            <a:buChar char="•"/>
          </a:pPr>
          <a:r>
            <a:rPr lang="fr-FR" sz="1900" kern="1200" cap="small" baseline="0" dirty="0"/>
            <a:t>Compte fournisseurs</a:t>
          </a:r>
        </a:p>
        <a:p>
          <a:pPr marL="171450" lvl="1" indent="-171450" algn="l" defTabSz="844550">
            <a:lnSpc>
              <a:spcPct val="90000"/>
            </a:lnSpc>
            <a:spcBef>
              <a:spcPct val="0"/>
            </a:spcBef>
            <a:spcAft>
              <a:spcPct val="15000"/>
            </a:spcAft>
            <a:buChar char="•"/>
          </a:pPr>
          <a:r>
            <a:rPr lang="fr-FR" sz="1900" kern="1200" cap="small" baseline="0" dirty="0"/>
            <a:t>Compte banque</a:t>
          </a:r>
        </a:p>
      </dsp:txBody>
      <dsp:txXfrm>
        <a:off x="4013134" y="1650129"/>
        <a:ext cx="1777239" cy="1763437"/>
      </dsp:txXfrm>
    </dsp:sp>
    <dsp:sp modelId="{569A815E-0DB1-445C-AD2A-4567C60BE5B3}">
      <dsp:nvSpPr>
        <dsp:cNvPr id="0" name=""/>
        <dsp:cNvSpPr/>
      </dsp:nvSpPr>
      <dsp:spPr>
        <a:xfrm>
          <a:off x="6018682" y="650432"/>
          <a:ext cx="2221548" cy="888619"/>
        </a:xfrm>
        <a:prstGeom prst="chevron">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FR" sz="1900" kern="1200" cap="small" baseline="0" dirty="0"/>
            <a:t>Documents de synthèse</a:t>
          </a:r>
        </a:p>
      </dsp:txBody>
      <dsp:txXfrm>
        <a:off x="6462992" y="650432"/>
        <a:ext cx="1332929" cy="888619"/>
      </dsp:txXfrm>
    </dsp:sp>
    <dsp:sp modelId="{D8E01159-C34A-46A9-AAA3-80D63FF2709B}">
      <dsp:nvSpPr>
        <dsp:cNvPr id="0" name=""/>
        <dsp:cNvSpPr/>
      </dsp:nvSpPr>
      <dsp:spPr>
        <a:xfrm>
          <a:off x="6018682" y="1650129"/>
          <a:ext cx="1777239" cy="17634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fr-FR" sz="1900" kern="1200" cap="small" baseline="0"/>
            <a:t>Balance</a:t>
          </a:r>
          <a:endParaRPr lang="fr-FR" sz="1900" kern="1200" cap="small" baseline="0" dirty="0"/>
        </a:p>
        <a:p>
          <a:pPr marL="171450" lvl="1" indent="-171450" algn="l" defTabSz="844550">
            <a:lnSpc>
              <a:spcPct val="90000"/>
            </a:lnSpc>
            <a:spcBef>
              <a:spcPct val="0"/>
            </a:spcBef>
            <a:spcAft>
              <a:spcPct val="15000"/>
            </a:spcAft>
            <a:buChar char="•"/>
          </a:pPr>
          <a:r>
            <a:rPr lang="fr-FR" sz="1900" kern="1200" cap="small" baseline="0" dirty="0"/>
            <a:t>Compte de bilan</a:t>
          </a:r>
        </a:p>
        <a:p>
          <a:pPr marL="171450" lvl="1" indent="-171450" algn="l" defTabSz="844550">
            <a:lnSpc>
              <a:spcPct val="90000"/>
            </a:lnSpc>
            <a:spcBef>
              <a:spcPct val="0"/>
            </a:spcBef>
            <a:spcAft>
              <a:spcPct val="15000"/>
            </a:spcAft>
            <a:buChar char="•"/>
          </a:pPr>
          <a:r>
            <a:rPr lang="fr-FR" sz="1900" kern="1200" cap="small" baseline="0" dirty="0"/>
            <a:t>Compte de résultat</a:t>
          </a:r>
        </a:p>
      </dsp:txBody>
      <dsp:txXfrm>
        <a:off x="6018682" y="1650129"/>
        <a:ext cx="1777239" cy="1763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4E699-DEDC-4C07-8597-58F6E0C7C4A7}">
      <dsp:nvSpPr>
        <dsp:cNvPr id="0" name=""/>
        <dsp:cNvSpPr/>
      </dsp:nvSpPr>
      <dsp:spPr>
        <a:xfrm>
          <a:off x="869354" y="154436"/>
          <a:ext cx="2799051" cy="874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466"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Donner du sens en créant un lien avec les autres enseignements tels que</a:t>
          </a:r>
        </a:p>
        <a:p>
          <a:pPr marL="57150" lvl="1" indent="-57150" algn="l" defTabSz="311150">
            <a:lnSpc>
              <a:spcPct val="90000"/>
            </a:lnSpc>
            <a:spcBef>
              <a:spcPct val="0"/>
            </a:spcBef>
            <a:spcAft>
              <a:spcPct val="15000"/>
            </a:spcAft>
            <a:buChar char="•"/>
          </a:pPr>
          <a:r>
            <a:rPr lang="fr-FR" sz="700" kern="1200" dirty="0"/>
            <a:t>L’économie/droit (ex : flux réels, flux financiers, la consommation)</a:t>
          </a:r>
        </a:p>
        <a:p>
          <a:pPr marL="57150" lvl="1" indent="-57150" algn="l" defTabSz="311150">
            <a:lnSpc>
              <a:spcPct val="90000"/>
            </a:lnSpc>
            <a:spcBef>
              <a:spcPct val="0"/>
            </a:spcBef>
            <a:spcAft>
              <a:spcPct val="15000"/>
            </a:spcAft>
            <a:buChar char="•"/>
          </a:pPr>
          <a:r>
            <a:rPr lang="fr-FR" sz="700" kern="1200" dirty="0"/>
            <a:t>La </a:t>
          </a:r>
          <a:r>
            <a:rPr lang="fr-FR" sz="700" kern="1200" dirty="0" err="1"/>
            <a:t>co</a:t>
          </a:r>
          <a:r>
            <a:rPr lang="fr-FR" sz="700" kern="1200" dirty="0"/>
            <a:t>-intervention (ex : histoire de la comptabilité, mathématiques appliquées)</a:t>
          </a:r>
        </a:p>
      </dsp:txBody>
      <dsp:txXfrm>
        <a:off x="869354" y="154436"/>
        <a:ext cx="2799051" cy="874703"/>
      </dsp:txXfrm>
    </dsp:sp>
    <dsp:sp modelId="{C23C2BE4-61D2-498D-A7B6-E4ACB4FC2EE4}">
      <dsp:nvSpPr>
        <dsp:cNvPr id="0" name=""/>
        <dsp:cNvSpPr/>
      </dsp:nvSpPr>
      <dsp:spPr>
        <a:xfrm>
          <a:off x="752727" y="28090"/>
          <a:ext cx="612292" cy="9184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65BA4-2CAC-4337-8F9F-7E789F300B5B}">
      <dsp:nvSpPr>
        <dsp:cNvPr id="0" name=""/>
        <dsp:cNvSpPr/>
      </dsp:nvSpPr>
      <dsp:spPr>
        <a:xfrm>
          <a:off x="3912358" y="154436"/>
          <a:ext cx="2799051" cy="874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466"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Varier les supports pédagogiques</a:t>
          </a:r>
        </a:p>
        <a:p>
          <a:pPr marL="57150" lvl="1" indent="-57150" algn="l" defTabSz="311150">
            <a:lnSpc>
              <a:spcPct val="90000"/>
            </a:lnSpc>
            <a:spcBef>
              <a:spcPct val="0"/>
            </a:spcBef>
            <a:spcAft>
              <a:spcPct val="15000"/>
            </a:spcAft>
            <a:buChar char="•"/>
          </a:pPr>
          <a:r>
            <a:rPr lang="fr-FR" sz="700" kern="1200"/>
            <a:t>Plateforme proposant un panel d’outils de gestion</a:t>
          </a:r>
          <a:endParaRPr lang="fr-FR" sz="700" kern="1200" dirty="0"/>
        </a:p>
        <a:p>
          <a:pPr marL="57150" lvl="1" indent="-57150" algn="l" defTabSz="311150">
            <a:lnSpc>
              <a:spcPct val="90000"/>
            </a:lnSpc>
            <a:spcBef>
              <a:spcPct val="0"/>
            </a:spcBef>
            <a:spcAft>
              <a:spcPct val="15000"/>
            </a:spcAft>
            <a:buChar char="•"/>
          </a:pPr>
          <a:r>
            <a:rPr lang="fr-FR" sz="700" kern="1200" dirty="0"/>
            <a:t>Scénarii pédagogiques</a:t>
          </a:r>
        </a:p>
        <a:p>
          <a:pPr marL="57150" lvl="1" indent="-57150" algn="l" defTabSz="311150">
            <a:lnSpc>
              <a:spcPct val="90000"/>
            </a:lnSpc>
            <a:spcBef>
              <a:spcPct val="0"/>
            </a:spcBef>
            <a:spcAft>
              <a:spcPct val="15000"/>
            </a:spcAft>
            <a:buChar char="•"/>
          </a:pPr>
          <a:r>
            <a:rPr lang="fr-FR" sz="700" kern="1200" dirty="0"/>
            <a:t>Entreprises virtuelles</a:t>
          </a:r>
        </a:p>
        <a:p>
          <a:pPr marL="57150" lvl="1" indent="-57150" algn="l" defTabSz="311150">
            <a:lnSpc>
              <a:spcPct val="90000"/>
            </a:lnSpc>
            <a:spcBef>
              <a:spcPct val="0"/>
            </a:spcBef>
            <a:spcAft>
              <a:spcPct val="15000"/>
            </a:spcAft>
            <a:buChar char="•"/>
          </a:pPr>
          <a:r>
            <a:rPr lang="fr-FR" sz="700" kern="1200"/>
            <a:t>Jeux sérieux en ligne</a:t>
          </a:r>
          <a:endParaRPr lang="fr-FR" sz="700" kern="1200" dirty="0"/>
        </a:p>
        <a:p>
          <a:pPr marL="57150" lvl="1" indent="-57150" algn="l" defTabSz="311150">
            <a:lnSpc>
              <a:spcPct val="90000"/>
            </a:lnSpc>
            <a:spcBef>
              <a:spcPct val="0"/>
            </a:spcBef>
            <a:spcAft>
              <a:spcPct val="15000"/>
            </a:spcAft>
            <a:buChar char="•"/>
          </a:pPr>
          <a:r>
            <a:rPr lang="fr-FR" sz="700" kern="1200" dirty="0"/>
            <a:t>Jeux de plateau</a:t>
          </a:r>
        </a:p>
      </dsp:txBody>
      <dsp:txXfrm>
        <a:off x="3912358" y="154436"/>
        <a:ext cx="2799051" cy="874703"/>
      </dsp:txXfrm>
    </dsp:sp>
    <dsp:sp modelId="{F2CC7D81-BC2D-42AD-8528-0BCD620E6E96}">
      <dsp:nvSpPr>
        <dsp:cNvPr id="0" name=""/>
        <dsp:cNvSpPr/>
      </dsp:nvSpPr>
      <dsp:spPr>
        <a:xfrm>
          <a:off x="3795731" y="28090"/>
          <a:ext cx="612292" cy="9184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F25C2D-36E3-48FA-82AA-ECB712FB6D19}">
      <dsp:nvSpPr>
        <dsp:cNvPr id="0" name=""/>
        <dsp:cNvSpPr/>
      </dsp:nvSpPr>
      <dsp:spPr>
        <a:xfrm>
          <a:off x="869354" y="1255590"/>
          <a:ext cx="2799051" cy="874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466"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Créer des partenariats ou de simples interventions d'acteurs économiques</a:t>
          </a:r>
        </a:p>
        <a:p>
          <a:pPr marL="57150" lvl="1" indent="-57150" algn="l" defTabSz="311150">
            <a:lnSpc>
              <a:spcPct val="90000"/>
            </a:lnSpc>
            <a:spcBef>
              <a:spcPct val="0"/>
            </a:spcBef>
            <a:spcAft>
              <a:spcPct val="15000"/>
            </a:spcAft>
            <a:buChar char="•"/>
          </a:pPr>
          <a:r>
            <a:rPr lang="fr-FR" sz="700" kern="1200" dirty="0"/>
            <a:t>En début de parcours pour donner une vision globale de la gestion d’une organisation</a:t>
          </a:r>
        </a:p>
        <a:p>
          <a:pPr marL="57150" lvl="1" indent="-57150" algn="l" defTabSz="311150">
            <a:lnSpc>
              <a:spcPct val="90000"/>
            </a:lnSpc>
            <a:spcBef>
              <a:spcPct val="0"/>
            </a:spcBef>
            <a:spcAft>
              <a:spcPct val="15000"/>
            </a:spcAft>
            <a:buChar char="•"/>
          </a:pPr>
          <a:r>
            <a:rPr lang="fr-FR" sz="700" kern="1200" dirty="0"/>
            <a:t>Aux passages clés de certaines notions comptables</a:t>
          </a:r>
        </a:p>
      </dsp:txBody>
      <dsp:txXfrm>
        <a:off x="869354" y="1255590"/>
        <a:ext cx="2799051" cy="874703"/>
      </dsp:txXfrm>
    </dsp:sp>
    <dsp:sp modelId="{50EB7FA2-5548-417E-AF00-637010906608}">
      <dsp:nvSpPr>
        <dsp:cNvPr id="0" name=""/>
        <dsp:cNvSpPr/>
      </dsp:nvSpPr>
      <dsp:spPr>
        <a:xfrm>
          <a:off x="2373710" y="2341100"/>
          <a:ext cx="612292" cy="9184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2CFA5-1487-4370-BF40-FC4FAAE070BC}">
      <dsp:nvSpPr>
        <dsp:cNvPr id="0" name=""/>
        <dsp:cNvSpPr/>
      </dsp:nvSpPr>
      <dsp:spPr>
        <a:xfrm>
          <a:off x="3912358" y="1255590"/>
          <a:ext cx="2799051" cy="874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466"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Visiter ou accueillir des partenaires</a:t>
          </a:r>
        </a:p>
        <a:p>
          <a:pPr marL="57150" lvl="1" indent="-57150" algn="l" defTabSz="311150">
            <a:lnSpc>
              <a:spcPct val="90000"/>
            </a:lnSpc>
            <a:spcBef>
              <a:spcPct val="0"/>
            </a:spcBef>
            <a:spcAft>
              <a:spcPct val="15000"/>
            </a:spcAft>
            <a:buChar char="•"/>
          </a:pPr>
          <a:r>
            <a:rPr lang="fr-FR" sz="700" kern="1200" dirty="0"/>
            <a:t>Intervenant en  éducation financière</a:t>
          </a:r>
        </a:p>
        <a:p>
          <a:pPr marL="57150" lvl="1" indent="-57150" algn="l" defTabSz="311150">
            <a:lnSpc>
              <a:spcPct val="90000"/>
            </a:lnSpc>
            <a:spcBef>
              <a:spcPct val="0"/>
            </a:spcBef>
            <a:spcAft>
              <a:spcPct val="15000"/>
            </a:spcAft>
            <a:buChar char="•"/>
          </a:pPr>
          <a:r>
            <a:rPr lang="fr-FR" sz="700" kern="1200"/>
            <a:t>Expert-comptable, comptable</a:t>
          </a:r>
          <a:endParaRPr lang="fr-FR" sz="700" kern="1200" dirty="0"/>
        </a:p>
        <a:p>
          <a:pPr marL="57150" lvl="1" indent="-57150" algn="l" defTabSz="311150">
            <a:lnSpc>
              <a:spcPct val="90000"/>
            </a:lnSpc>
            <a:spcBef>
              <a:spcPct val="0"/>
            </a:spcBef>
            <a:spcAft>
              <a:spcPct val="15000"/>
            </a:spcAft>
            <a:buChar char="•"/>
          </a:pPr>
          <a:r>
            <a:rPr lang="fr-FR" sz="700" kern="1200" dirty="0"/>
            <a:t>Conseiller bancaire, gestionnaires de patrimoine</a:t>
          </a:r>
        </a:p>
        <a:p>
          <a:pPr marL="57150" lvl="1" indent="-57150" algn="l" defTabSz="311150">
            <a:lnSpc>
              <a:spcPct val="90000"/>
            </a:lnSpc>
            <a:spcBef>
              <a:spcPct val="0"/>
            </a:spcBef>
            <a:spcAft>
              <a:spcPct val="15000"/>
            </a:spcAft>
            <a:buChar char="•"/>
          </a:pPr>
          <a:r>
            <a:rPr lang="fr-FR" sz="700" kern="1200"/>
            <a:t>Service financier d’une entreprise ou d’une administration</a:t>
          </a:r>
          <a:endParaRPr lang="fr-FR" sz="700" kern="1200" dirty="0"/>
        </a:p>
        <a:p>
          <a:pPr marL="57150" lvl="1" indent="-57150" algn="l" defTabSz="311150">
            <a:lnSpc>
              <a:spcPct val="90000"/>
            </a:lnSpc>
            <a:spcBef>
              <a:spcPct val="0"/>
            </a:spcBef>
            <a:spcAft>
              <a:spcPct val="15000"/>
            </a:spcAft>
            <a:buChar char="•"/>
          </a:pPr>
          <a:r>
            <a:rPr lang="fr-FR" sz="700" kern="1200"/>
            <a:t>Responsable de Système d’Information</a:t>
          </a:r>
          <a:endParaRPr lang="fr-FR" sz="700" kern="1200" dirty="0"/>
        </a:p>
      </dsp:txBody>
      <dsp:txXfrm>
        <a:off x="3912358" y="1255590"/>
        <a:ext cx="2799051" cy="874703"/>
      </dsp:txXfrm>
    </dsp:sp>
    <dsp:sp modelId="{9EBFD3B7-50B5-4E7C-B42A-FBEC87FA3091}">
      <dsp:nvSpPr>
        <dsp:cNvPr id="0" name=""/>
        <dsp:cNvSpPr/>
      </dsp:nvSpPr>
      <dsp:spPr>
        <a:xfrm>
          <a:off x="3795731" y="1129244"/>
          <a:ext cx="612292" cy="91843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5D477-D794-4EE8-88D9-3422415760A3}">
      <dsp:nvSpPr>
        <dsp:cNvPr id="0" name=""/>
        <dsp:cNvSpPr/>
      </dsp:nvSpPr>
      <dsp:spPr>
        <a:xfrm>
          <a:off x="2390856" y="2356745"/>
          <a:ext cx="2799051" cy="874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466"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Être acteur</a:t>
          </a:r>
        </a:p>
        <a:p>
          <a:pPr marL="57150" lvl="1" indent="-57150" algn="l" defTabSz="311150">
            <a:lnSpc>
              <a:spcPct val="90000"/>
            </a:lnSpc>
            <a:spcBef>
              <a:spcPct val="0"/>
            </a:spcBef>
            <a:spcAft>
              <a:spcPct val="15000"/>
            </a:spcAft>
            <a:buChar char="•"/>
          </a:pPr>
          <a:r>
            <a:rPr lang="fr-FR" sz="700" kern="1200"/>
            <a:t>Tenir les comptes de la Maison des Lycéens (MDL) ou de l’association sportive du lycée</a:t>
          </a:r>
          <a:endParaRPr lang="fr-FR" sz="700" kern="1200" dirty="0"/>
        </a:p>
        <a:p>
          <a:pPr marL="57150" lvl="1" indent="-57150" algn="l" defTabSz="311150">
            <a:lnSpc>
              <a:spcPct val="90000"/>
            </a:lnSpc>
            <a:spcBef>
              <a:spcPct val="0"/>
            </a:spcBef>
            <a:spcAft>
              <a:spcPct val="15000"/>
            </a:spcAft>
            <a:buChar char="•"/>
          </a:pPr>
          <a:r>
            <a:rPr lang="fr-FR" sz="700" kern="1200"/>
            <a:t>Accompagner un projet ou un événement d’une mairie de quartier, une école primaire ou une association locale</a:t>
          </a:r>
          <a:endParaRPr lang="fr-FR" sz="700" kern="1200" dirty="0"/>
        </a:p>
        <a:p>
          <a:pPr marL="57150" lvl="1" indent="-57150" algn="l" defTabSz="311150">
            <a:lnSpc>
              <a:spcPct val="90000"/>
            </a:lnSpc>
            <a:spcBef>
              <a:spcPct val="0"/>
            </a:spcBef>
            <a:spcAft>
              <a:spcPct val="15000"/>
            </a:spcAft>
            <a:buChar char="•"/>
          </a:pPr>
          <a:r>
            <a:rPr lang="fr-FR" sz="700" kern="1200" dirty="0"/>
            <a:t>Participer aux tâches administratives et de gestion de l’établissement scolaire</a:t>
          </a:r>
        </a:p>
      </dsp:txBody>
      <dsp:txXfrm>
        <a:off x="2390856" y="2356745"/>
        <a:ext cx="2799051" cy="874703"/>
      </dsp:txXfrm>
    </dsp:sp>
    <dsp:sp modelId="{61256C91-0B90-4FF7-8513-7BA36F5A8DAB}">
      <dsp:nvSpPr>
        <dsp:cNvPr id="0" name=""/>
        <dsp:cNvSpPr/>
      </dsp:nvSpPr>
      <dsp:spPr>
        <a:xfrm>
          <a:off x="778404" y="1155265"/>
          <a:ext cx="612292" cy="91843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2000" r="-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E0C3-CBB2-4B79-BAD5-4C19965CF541}">
      <dsp:nvSpPr>
        <dsp:cNvPr id="0" name=""/>
        <dsp:cNvSpPr/>
      </dsp:nvSpPr>
      <dsp:spPr>
        <a:xfrm rot="16200000">
          <a:off x="1121568" y="-1121568"/>
          <a:ext cx="1697831" cy="394096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mj-lt"/>
            </a:rPr>
            <a:t> UN CONTEXTE GENERAL</a:t>
          </a:r>
        </a:p>
        <a:p>
          <a:pPr marL="0" lvl="0" indent="0" algn="ctr" defTabSz="533400">
            <a:lnSpc>
              <a:spcPct val="90000"/>
            </a:lnSpc>
            <a:spcBef>
              <a:spcPct val="0"/>
            </a:spcBef>
            <a:spcAft>
              <a:spcPct val="35000"/>
            </a:spcAft>
            <a:buNone/>
          </a:pPr>
          <a:r>
            <a:rPr lang="fr-FR" sz="1200" kern="1200" dirty="0">
              <a:latin typeface="+mj-lt"/>
            </a:rPr>
            <a:t>Music' Tours commercialise des instruments de musique et propose des livres sur et autour de la musique. Ses clients sont principalement des revendeurs et des associations.</a:t>
          </a:r>
        </a:p>
      </dsp:txBody>
      <dsp:txXfrm rot="5400000">
        <a:off x="0" y="0"/>
        <a:ext cx="3940968" cy="1273373"/>
      </dsp:txXfrm>
    </dsp:sp>
    <dsp:sp modelId="{1C0D85E8-4568-4D13-996D-0E07397D5534}">
      <dsp:nvSpPr>
        <dsp:cNvPr id="0" name=""/>
        <dsp:cNvSpPr/>
      </dsp:nvSpPr>
      <dsp:spPr>
        <a:xfrm>
          <a:off x="3940968" y="0"/>
          <a:ext cx="3940968" cy="1697831"/>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mj-lt"/>
            </a:rPr>
            <a:t>UN PROCESSUS et  DES LIENS</a:t>
          </a:r>
        </a:p>
        <a:p>
          <a:pPr marL="0" lvl="0" indent="0" algn="ctr" defTabSz="533400">
            <a:lnSpc>
              <a:spcPct val="90000"/>
            </a:lnSpc>
            <a:spcBef>
              <a:spcPct val="0"/>
            </a:spcBef>
            <a:spcAft>
              <a:spcPct val="35000"/>
            </a:spcAft>
            <a:buNone/>
          </a:pPr>
          <a:r>
            <a:rPr lang="fr-FR" sz="1200" kern="1200" dirty="0">
              <a:latin typeface="+mj-lt"/>
            </a:rPr>
            <a:t>Le gestionnaire comptable et financier établit chaque mois la déclaration de TVA CA3. En fin d'exercice, l'expert comptable contrôlera les douze déclararations de TVA et les rapprochera avec la comptabilité. Il justifiera le solde des comptes de TVA à la date de clôture.</a:t>
          </a:r>
        </a:p>
      </dsp:txBody>
      <dsp:txXfrm>
        <a:off x="3940968" y="0"/>
        <a:ext cx="3940968" cy="1273373"/>
      </dsp:txXfrm>
    </dsp:sp>
    <dsp:sp modelId="{8BD98DA5-8560-42E7-AE8C-0201841DEDB5}">
      <dsp:nvSpPr>
        <dsp:cNvPr id="0" name=""/>
        <dsp:cNvSpPr/>
      </dsp:nvSpPr>
      <dsp:spPr>
        <a:xfrm rot="10800000">
          <a:off x="0" y="1697831"/>
          <a:ext cx="3940968" cy="1697831"/>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1">
          <a:noAutofit/>
        </a:bodyPr>
        <a:lstStyle/>
        <a:p>
          <a:pPr marL="0" lvl="0" indent="0" algn="ctr" defTabSz="533400">
            <a:lnSpc>
              <a:spcPct val="90000"/>
            </a:lnSpc>
            <a:spcBef>
              <a:spcPct val="0"/>
            </a:spcBef>
            <a:spcAft>
              <a:spcPct val="35000"/>
            </a:spcAft>
            <a:buNone/>
          </a:pPr>
          <a:r>
            <a:rPr lang="fr-FR" sz="1200" kern="1200" dirty="0">
              <a:latin typeface="+mj-lt"/>
            </a:rPr>
            <a:t>DES RESSOURCES </a:t>
          </a:r>
        </a:p>
        <a:p>
          <a:pPr marL="0" lvl="0" indent="0" algn="ctr" defTabSz="533400">
            <a:lnSpc>
              <a:spcPct val="90000"/>
            </a:lnSpc>
            <a:spcBef>
              <a:spcPct val="0"/>
            </a:spcBef>
            <a:spcAft>
              <a:spcPct val="35000"/>
            </a:spcAft>
            <a:buNone/>
          </a:pPr>
          <a:r>
            <a:rPr lang="fr-FR" sz="1200" kern="1200" dirty="0">
              <a:latin typeface="+mj-lt"/>
            </a:rPr>
            <a:t>Le gestionnaire comptable et financier dispose d'un PGI, d'un abonnement internet Francis Lefebvre et d'une assistance téléphonique auprès du cabinet comptable.</a:t>
          </a:r>
        </a:p>
      </dsp:txBody>
      <dsp:txXfrm rot="10800000">
        <a:off x="0" y="2122288"/>
        <a:ext cx="3940968" cy="1273373"/>
      </dsp:txXfrm>
    </dsp:sp>
    <dsp:sp modelId="{043A1CB3-0CDF-4AC6-9B8C-196264077029}">
      <dsp:nvSpPr>
        <dsp:cNvPr id="0" name=""/>
        <dsp:cNvSpPr/>
      </dsp:nvSpPr>
      <dsp:spPr>
        <a:xfrm rot="5400000">
          <a:off x="5062537" y="576262"/>
          <a:ext cx="1697831" cy="394096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mj-lt"/>
            </a:rPr>
            <a:t>DES </a:t>
          </a:r>
          <a:r>
            <a:rPr lang="fr-FR" sz="1200" kern="1200" baseline="0" dirty="0">
              <a:latin typeface="+mj-lt"/>
            </a:rPr>
            <a:t>OPERATIONS</a:t>
          </a:r>
        </a:p>
        <a:p>
          <a:pPr marL="0" lvl="0" indent="0" algn="l" defTabSz="533400">
            <a:lnSpc>
              <a:spcPct val="90000"/>
            </a:lnSpc>
            <a:spcBef>
              <a:spcPct val="0"/>
            </a:spcBef>
            <a:spcAft>
              <a:spcPct val="35000"/>
            </a:spcAft>
            <a:buNone/>
          </a:pPr>
          <a:r>
            <a:rPr lang="fr-FR" sz="1200" kern="1200" baseline="0" dirty="0">
              <a:latin typeface="+mj-lt"/>
            </a:rPr>
            <a:t>Le gestionnaire comptable établit un récapitulatif  des déclarations mensuelles de TVA. Il édite un grand livre et une balance sur l'exercice. Il  rapproche le chiffre d'affaires comptabilisé avec la gestion commerciale. Il rapproche les bases déclarées et les montants de TVA avec la comptabilité.</a:t>
          </a:r>
          <a:endParaRPr lang="fr-FR" sz="1200" kern="1200" dirty="0">
            <a:latin typeface="+mj-lt"/>
          </a:endParaRPr>
        </a:p>
      </dsp:txBody>
      <dsp:txXfrm rot="-5400000">
        <a:off x="3940969" y="2122288"/>
        <a:ext cx="3940968" cy="1273373"/>
      </dsp:txXfrm>
    </dsp:sp>
    <dsp:sp modelId="{DA1206A0-5BE6-47D0-8D43-7E5525658BCA}">
      <dsp:nvSpPr>
        <dsp:cNvPr id="0" name=""/>
        <dsp:cNvSpPr/>
      </dsp:nvSpPr>
      <dsp:spPr>
        <a:xfrm>
          <a:off x="2758677" y="1273373"/>
          <a:ext cx="2364581" cy="848915"/>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mj-lt"/>
            </a:rPr>
            <a:t>L’histoire professionnelle …. </a:t>
          </a:r>
        </a:p>
      </dsp:txBody>
      <dsp:txXfrm>
        <a:off x="2800118" y="1314814"/>
        <a:ext cx="2281699" cy="7660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ACD60-B961-4CB5-82F2-C5B8B741D7AD}">
      <dsp:nvSpPr>
        <dsp:cNvPr id="0" name=""/>
        <dsp:cNvSpPr/>
      </dsp:nvSpPr>
      <dsp:spPr>
        <a:xfrm>
          <a:off x="3920" y="99013"/>
          <a:ext cx="1782441" cy="10097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fr-FR" sz="1000" b="1" kern="1200"/>
            <a:t>ACTIVITÉ N° 1 : COLLECTER LES INFORMATIONS POUR ÉTABLIR LES ÉTATS PRÉPARATOIRES</a:t>
          </a:r>
          <a:endParaRPr lang="fr-FR" sz="1000" kern="1200"/>
        </a:p>
      </dsp:txBody>
      <dsp:txXfrm>
        <a:off x="3920" y="99013"/>
        <a:ext cx="1782441" cy="673135"/>
      </dsp:txXfrm>
    </dsp:sp>
    <dsp:sp modelId="{EF148C28-5369-4BDE-ABB5-3C0666B22284}">
      <dsp:nvSpPr>
        <dsp:cNvPr id="0" name=""/>
        <dsp:cNvSpPr/>
      </dsp:nvSpPr>
      <dsp:spPr>
        <a:xfrm>
          <a:off x="368998" y="772148"/>
          <a:ext cx="1782441" cy="25245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a:t>TÂCHES</a:t>
          </a:r>
        </a:p>
        <a:p>
          <a:pPr marL="57150" lvl="1" indent="-57150" algn="l" defTabSz="444500">
            <a:lnSpc>
              <a:spcPct val="90000"/>
            </a:lnSpc>
            <a:spcBef>
              <a:spcPct val="0"/>
            </a:spcBef>
            <a:spcAft>
              <a:spcPct val="15000"/>
            </a:spcAft>
            <a:buChar char="•"/>
          </a:pPr>
          <a:r>
            <a:rPr lang="fr-FR" sz="1000" kern="1200"/>
            <a:t>01</a:t>
          </a:r>
        </a:p>
        <a:p>
          <a:pPr marL="114300" lvl="2" indent="-57150" algn="l" defTabSz="444500">
            <a:lnSpc>
              <a:spcPct val="90000"/>
            </a:lnSpc>
            <a:spcBef>
              <a:spcPct val="0"/>
            </a:spcBef>
            <a:spcAft>
              <a:spcPct val="15000"/>
            </a:spcAft>
            <a:buChar char="•"/>
          </a:pPr>
          <a:r>
            <a:rPr lang="fr-FR" sz="1000" kern="1200"/>
            <a:t>Restaurer le fichier du PGI EBP Compta Open Line.</a:t>
          </a:r>
        </a:p>
        <a:p>
          <a:pPr marL="57150" lvl="1" indent="-57150" algn="l" defTabSz="444500">
            <a:lnSpc>
              <a:spcPct val="90000"/>
            </a:lnSpc>
            <a:spcBef>
              <a:spcPct val="0"/>
            </a:spcBef>
            <a:spcAft>
              <a:spcPct val="15000"/>
            </a:spcAft>
            <a:buChar char="•"/>
          </a:pPr>
          <a:r>
            <a:rPr lang="fr-FR" sz="1000" kern="1200"/>
            <a:t>02</a:t>
          </a:r>
        </a:p>
        <a:p>
          <a:pPr marL="114300" lvl="2" indent="-57150" algn="l" defTabSz="444500">
            <a:lnSpc>
              <a:spcPct val="90000"/>
            </a:lnSpc>
            <a:spcBef>
              <a:spcPct val="0"/>
            </a:spcBef>
            <a:spcAft>
              <a:spcPct val="15000"/>
            </a:spcAft>
            <a:buChar char="•"/>
          </a:pPr>
          <a:r>
            <a:rPr lang="fr-FR" sz="1000" kern="1200"/>
            <a:t>Imprimer le grand livre ou balance pour les comptes de TVA et les ventes.</a:t>
          </a:r>
        </a:p>
        <a:p>
          <a:pPr marL="57150" lvl="1" indent="-57150" algn="l" defTabSz="444500">
            <a:lnSpc>
              <a:spcPct val="90000"/>
            </a:lnSpc>
            <a:spcBef>
              <a:spcPct val="0"/>
            </a:spcBef>
            <a:spcAft>
              <a:spcPct val="15000"/>
            </a:spcAft>
            <a:buChar char="•"/>
          </a:pPr>
          <a:r>
            <a:rPr lang="fr-FR" sz="1000" kern="1200"/>
            <a:t>03</a:t>
          </a:r>
        </a:p>
        <a:p>
          <a:pPr marL="114300" lvl="2" indent="-57150" algn="l" defTabSz="444500">
            <a:lnSpc>
              <a:spcPct val="90000"/>
            </a:lnSpc>
            <a:spcBef>
              <a:spcPct val="0"/>
            </a:spcBef>
            <a:spcAft>
              <a:spcPct val="15000"/>
            </a:spcAft>
            <a:buChar char="•"/>
          </a:pPr>
          <a:r>
            <a:rPr lang="fr-FR" sz="1000" kern="1200"/>
            <a:t>Préparer sur table les états préparatoires à la liquidation de la TVA à l'aide des ressources documentaires.</a:t>
          </a:r>
        </a:p>
      </dsp:txBody>
      <dsp:txXfrm>
        <a:off x="421204" y="824354"/>
        <a:ext cx="1678029" cy="2420088"/>
      </dsp:txXfrm>
    </dsp:sp>
    <dsp:sp modelId="{A92395F6-897A-4C35-A000-4FA137225180}">
      <dsp:nvSpPr>
        <dsp:cNvPr id="0" name=""/>
        <dsp:cNvSpPr/>
      </dsp:nvSpPr>
      <dsp:spPr>
        <a:xfrm>
          <a:off x="2056573" y="213692"/>
          <a:ext cx="572848" cy="4437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2056573" y="302447"/>
        <a:ext cx="439715" cy="266266"/>
      </dsp:txXfrm>
    </dsp:sp>
    <dsp:sp modelId="{4FF908E8-0EB2-4A85-B29A-3CFEDBD12BC0}">
      <dsp:nvSpPr>
        <dsp:cNvPr id="0" name=""/>
        <dsp:cNvSpPr/>
      </dsp:nvSpPr>
      <dsp:spPr>
        <a:xfrm>
          <a:off x="2867208" y="99013"/>
          <a:ext cx="1782441" cy="10097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fr-FR" sz="1000" b="1" kern="1200"/>
            <a:t>ACTIVITÉ N° 2 : CRÉER, COMPARER ET CORRIGER LA DÉCLARATION DE TVA</a:t>
          </a:r>
          <a:endParaRPr lang="fr-FR" sz="1000" kern="1200"/>
        </a:p>
      </dsp:txBody>
      <dsp:txXfrm>
        <a:off x="2867208" y="99013"/>
        <a:ext cx="1782441" cy="673135"/>
      </dsp:txXfrm>
    </dsp:sp>
    <dsp:sp modelId="{A5A0CACB-555C-4F20-8F9B-3D4143FFA52B}">
      <dsp:nvSpPr>
        <dsp:cNvPr id="0" name=""/>
        <dsp:cNvSpPr/>
      </dsp:nvSpPr>
      <dsp:spPr>
        <a:xfrm>
          <a:off x="3232286" y="772148"/>
          <a:ext cx="1782441" cy="25245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a:t>TÂCHES</a:t>
          </a:r>
        </a:p>
        <a:p>
          <a:pPr marL="57150" lvl="1" indent="-57150" algn="l" defTabSz="444500">
            <a:lnSpc>
              <a:spcPct val="90000"/>
            </a:lnSpc>
            <a:spcBef>
              <a:spcPct val="0"/>
            </a:spcBef>
            <a:spcAft>
              <a:spcPct val="15000"/>
            </a:spcAft>
            <a:buChar char="•"/>
          </a:pPr>
          <a:r>
            <a:rPr lang="fr-FR" sz="1000" kern="1200"/>
            <a:t>04</a:t>
          </a:r>
        </a:p>
        <a:p>
          <a:pPr marL="114300" lvl="2" indent="-57150" algn="l" defTabSz="444500">
            <a:lnSpc>
              <a:spcPct val="90000"/>
            </a:lnSpc>
            <a:spcBef>
              <a:spcPct val="0"/>
            </a:spcBef>
            <a:spcAft>
              <a:spcPct val="15000"/>
            </a:spcAft>
            <a:buChar char="•"/>
          </a:pPr>
          <a:r>
            <a:rPr lang="fr-FR" sz="1000" kern="1200"/>
            <a:t>Créer la déclaration de TVA CA3 avec le PGI.</a:t>
          </a:r>
        </a:p>
        <a:p>
          <a:pPr marL="57150" lvl="1" indent="-57150" algn="l" defTabSz="444500">
            <a:lnSpc>
              <a:spcPct val="90000"/>
            </a:lnSpc>
            <a:spcBef>
              <a:spcPct val="0"/>
            </a:spcBef>
            <a:spcAft>
              <a:spcPct val="15000"/>
            </a:spcAft>
            <a:buChar char="•"/>
          </a:pPr>
          <a:r>
            <a:rPr lang="fr-FR" sz="1000" kern="1200"/>
            <a:t>05</a:t>
          </a:r>
        </a:p>
        <a:p>
          <a:pPr marL="114300" lvl="2" indent="-57150" algn="l" defTabSz="444500">
            <a:lnSpc>
              <a:spcPct val="90000"/>
            </a:lnSpc>
            <a:spcBef>
              <a:spcPct val="0"/>
            </a:spcBef>
            <a:spcAft>
              <a:spcPct val="15000"/>
            </a:spcAft>
            <a:buChar char="•"/>
          </a:pPr>
          <a:r>
            <a:rPr lang="fr-FR" sz="1000" kern="1200"/>
            <a:t>Comparer les états préparatoires avec les documents générés par le PGI en complétant la fiche de contrôle fournie.</a:t>
          </a:r>
        </a:p>
        <a:p>
          <a:pPr marL="57150" lvl="1" indent="-57150" algn="l" defTabSz="444500">
            <a:lnSpc>
              <a:spcPct val="90000"/>
            </a:lnSpc>
            <a:spcBef>
              <a:spcPct val="0"/>
            </a:spcBef>
            <a:spcAft>
              <a:spcPct val="15000"/>
            </a:spcAft>
            <a:buChar char="•"/>
          </a:pPr>
          <a:r>
            <a:rPr lang="fr-FR" sz="1000" kern="1200"/>
            <a:t>06</a:t>
          </a:r>
        </a:p>
        <a:p>
          <a:pPr marL="114300" lvl="2" indent="-57150" algn="l" defTabSz="444500">
            <a:lnSpc>
              <a:spcPct val="90000"/>
            </a:lnSpc>
            <a:spcBef>
              <a:spcPct val="0"/>
            </a:spcBef>
            <a:spcAft>
              <a:spcPct val="15000"/>
            </a:spcAft>
            <a:buChar char="•"/>
          </a:pPr>
          <a:r>
            <a:rPr lang="fr-FR" sz="1000" kern="1200"/>
            <a:t>Effectuer les corrections éventuelles et / ou configurer le PGI si nécessaire.</a:t>
          </a:r>
        </a:p>
      </dsp:txBody>
      <dsp:txXfrm>
        <a:off x="3284492" y="824354"/>
        <a:ext cx="1678029" cy="2420088"/>
      </dsp:txXfrm>
    </dsp:sp>
    <dsp:sp modelId="{FA88CC58-AB63-49D5-B6ED-09BF3EBB2683}">
      <dsp:nvSpPr>
        <dsp:cNvPr id="0" name=""/>
        <dsp:cNvSpPr/>
      </dsp:nvSpPr>
      <dsp:spPr>
        <a:xfrm>
          <a:off x="4919861" y="213692"/>
          <a:ext cx="572848" cy="4437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4919861" y="302447"/>
        <a:ext cx="439715" cy="266266"/>
      </dsp:txXfrm>
    </dsp:sp>
    <dsp:sp modelId="{D1BAC83F-BF0E-473F-8F70-74E97A3716F8}">
      <dsp:nvSpPr>
        <dsp:cNvPr id="0" name=""/>
        <dsp:cNvSpPr/>
      </dsp:nvSpPr>
      <dsp:spPr>
        <a:xfrm>
          <a:off x="5730496" y="99013"/>
          <a:ext cx="1782441" cy="10097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fr-FR" sz="1000" b="1" kern="1200"/>
            <a:t>ACTIVITÉ N° 3 : CRÉER ET CONTRÔLER LES ÉCRITURES DE LIQUIDATION DE LA TVA</a:t>
          </a:r>
          <a:endParaRPr lang="fr-FR" sz="1000" kern="1200"/>
        </a:p>
      </dsp:txBody>
      <dsp:txXfrm>
        <a:off x="5730496" y="99013"/>
        <a:ext cx="1782441" cy="673135"/>
      </dsp:txXfrm>
    </dsp:sp>
    <dsp:sp modelId="{C71760B1-EA5D-4C3C-9A46-9AC7F1F7202E}">
      <dsp:nvSpPr>
        <dsp:cNvPr id="0" name=""/>
        <dsp:cNvSpPr/>
      </dsp:nvSpPr>
      <dsp:spPr>
        <a:xfrm>
          <a:off x="6095575" y="772148"/>
          <a:ext cx="1782441" cy="25245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a:t>TÂCHES</a:t>
          </a:r>
        </a:p>
        <a:p>
          <a:pPr marL="57150" lvl="1" indent="-57150" algn="l" defTabSz="444500">
            <a:lnSpc>
              <a:spcPct val="90000"/>
            </a:lnSpc>
            <a:spcBef>
              <a:spcPct val="0"/>
            </a:spcBef>
            <a:spcAft>
              <a:spcPct val="15000"/>
            </a:spcAft>
            <a:buChar char="•"/>
          </a:pPr>
          <a:r>
            <a:rPr lang="fr-FR" sz="1000" kern="1200"/>
            <a:t>07</a:t>
          </a:r>
        </a:p>
        <a:p>
          <a:pPr marL="114300" lvl="2" indent="-57150" algn="l" defTabSz="444500">
            <a:lnSpc>
              <a:spcPct val="90000"/>
            </a:lnSpc>
            <a:spcBef>
              <a:spcPct val="0"/>
            </a:spcBef>
            <a:spcAft>
              <a:spcPct val="15000"/>
            </a:spcAft>
            <a:buChar char="•"/>
          </a:pPr>
          <a:r>
            <a:rPr lang="fr-FR" sz="1000" kern="1200"/>
            <a:t>Générer automatiquement les écritures de liquidation de la TVA.</a:t>
          </a:r>
        </a:p>
        <a:p>
          <a:pPr marL="57150" lvl="1" indent="-57150" algn="l" defTabSz="444500">
            <a:lnSpc>
              <a:spcPct val="90000"/>
            </a:lnSpc>
            <a:spcBef>
              <a:spcPct val="0"/>
            </a:spcBef>
            <a:spcAft>
              <a:spcPct val="15000"/>
            </a:spcAft>
            <a:buChar char="•"/>
          </a:pPr>
          <a:r>
            <a:rPr lang="fr-FR" sz="1000" kern="1200"/>
            <a:t>08</a:t>
          </a:r>
        </a:p>
        <a:p>
          <a:pPr marL="114300" lvl="2" indent="-57150" algn="l" defTabSz="444500">
            <a:lnSpc>
              <a:spcPct val="90000"/>
            </a:lnSpc>
            <a:spcBef>
              <a:spcPct val="0"/>
            </a:spcBef>
            <a:spcAft>
              <a:spcPct val="15000"/>
            </a:spcAft>
            <a:buChar char="•"/>
          </a:pPr>
          <a:r>
            <a:rPr lang="fr-FR" sz="1000" kern="1200"/>
            <a:t>Contrôler l’exactitude de l’écriture en sélectionnant l’écriture adéquate (TVA à payer) parmi les 2 modèles d’écriture fournis dans les ressources documentaires.</a:t>
          </a:r>
        </a:p>
      </dsp:txBody>
      <dsp:txXfrm>
        <a:off x="6147781" y="824354"/>
        <a:ext cx="1678029" cy="24200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BE05-DFC3-4385-9838-C2B5C2D90EA1}">
      <dsp:nvSpPr>
        <dsp:cNvPr id="0" name=""/>
        <dsp:cNvSpPr/>
      </dsp:nvSpPr>
      <dsp:spPr>
        <a:xfrm>
          <a:off x="0" y="0"/>
          <a:ext cx="8170506" cy="36729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122" tIns="458216" rIns="634122" bIns="156464" numCol="1" spcCol="1270" anchor="t" anchorCtr="0">
          <a:noAutofit/>
        </a:bodyPr>
        <a:lstStyle/>
        <a:p>
          <a:pPr marL="228600" lvl="1" indent="-228600" algn="l" defTabSz="977900">
            <a:lnSpc>
              <a:spcPct val="90000"/>
            </a:lnSpc>
            <a:spcBef>
              <a:spcPct val="0"/>
            </a:spcBef>
            <a:spcAft>
              <a:spcPct val="15000"/>
            </a:spcAft>
            <a:buNone/>
          </a:pPr>
          <a:r>
            <a:rPr lang="fr-FR" sz="2200" kern="1200" dirty="0">
              <a:effectLst/>
            </a:rPr>
            <a:t>- Se situer dans un système d’informations</a:t>
          </a:r>
          <a:endParaRPr lang="fr-FR" sz="2200" kern="1200" dirty="0"/>
        </a:p>
        <a:p>
          <a:pPr marL="228600" lvl="1" indent="-228600" algn="l" defTabSz="977900">
            <a:lnSpc>
              <a:spcPct val="90000"/>
            </a:lnSpc>
            <a:spcBef>
              <a:spcPct val="0"/>
            </a:spcBef>
            <a:spcAft>
              <a:spcPct val="15000"/>
            </a:spcAft>
            <a:buNone/>
          </a:pPr>
          <a:r>
            <a:rPr lang="fr-FR" sz="2200" kern="1200" dirty="0"/>
            <a:t>Rechercher les informations utiles sur le PGI pour établir une déclaration de TVA.</a:t>
          </a:r>
        </a:p>
        <a:p>
          <a:pPr marL="228600" lvl="1" indent="-228600" algn="l" defTabSz="977900">
            <a:lnSpc>
              <a:spcPct val="90000"/>
            </a:lnSpc>
            <a:spcBef>
              <a:spcPct val="0"/>
            </a:spcBef>
            <a:spcAft>
              <a:spcPct val="15000"/>
            </a:spcAft>
            <a:buNone/>
          </a:pPr>
          <a:r>
            <a:rPr lang="fr-FR" sz="2200" kern="1200" dirty="0"/>
            <a:t>Établir des états préparatoires de TVA basique.</a:t>
          </a:r>
        </a:p>
        <a:p>
          <a:pPr marL="228600" lvl="1" indent="-228600" algn="l" defTabSz="977900">
            <a:lnSpc>
              <a:spcPct val="90000"/>
            </a:lnSpc>
            <a:spcBef>
              <a:spcPct val="0"/>
            </a:spcBef>
            <a:spcAft>
              <a:spcPct val="15000"/>
            </a:spcAft>
            <a:buNone/>
          </a:pPr>
          <a:r>
            <a:rPr lang="fr-FR" sz="2200" kern="1200" dirty="0"/>
            <a:t>Comparer, contrôler,  et éventuellement rectifier les productions sur table avec la déclaration du PGI.</a:t>
          </a:r>
        </a:p>
        <a:p>
          <a:pPr marL="228600" lvl="1" indent="-228600" algn="l" defTabSz="977900">
            <a:lnSpc>
              <a:spcPct val="90000"/>
            </a:lnSpc>
            <a:spcBef>
              <a:spcPct val="0"/>
            </a:spcBef>
            <a:spcAft>
              <a:spcPct val="15000"/>
            </a:spcAft>
            <a:buNone/>
          </a:pPr>
          <a:r>
            <a:rPr lang="fr-FR" sz="2200" kern="1200" dirty="0"/>
            <a:t>Analyser et contrôler les écritures générées par le PGI avec un modèle d’écriture comptable.</a:t>
          </a:r>
        </a:p>
        <a:p>
          <a:pPr marL="228600" lvl="1" indent="-228600" algn="l" defTabSz="977900">
            <a:lnSpc>
              <a:spcPct val="90000"/>
            </a:lnSpc>
            <a:spcBef>
              <a:spcPct val="0"/>
            </a:spcBef>
            <a:spcAft>
              <a:spcPct val="15000"/>
            </a:spcAft>
            <a:buNone/>
          </a:pPr>
          <a:r>
            <a:rPr lang="fr-FR" sz="2200" kern="1200" dirty="0"/>
            <a:t>Généraliser</a:t>
          </a:r>
        </a:p>
      </dsp:txBody>
      <dsp:txXfrm>
        <a:off x="0" y="0"/>
        <a:ext cx="8170506" cy="3672900"/>
      </dsp:txXfrm>
    </dsp:sp>
    <dsp:sp modelId="{3FE50594-2CF7-4A34-A48B-A25F68C7FA60}">
      <dsp:nvSpPr>
        <dsp:cNvPr id="0" name=""/>
        <dsp:cNvSpPr/>
      </dsp:nvSpPr>
      <dsp:spPr>
        <a:xfrm>
          <a:off x="408525" y="33189"/>
          <a:ext cx="5719354" cy="649440"/>
        </a:xfrm>
        <a:prstGeom prst="roundRect">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78" tIns="0" rIns="216178" bIns="0" numCol="1" spcCol="1270" anchor="ctr" anchorCtr="0">
          <a:noAutofit/>
        </a:bodyPr>
        <a:lstStyle/>
        <a:p>
          <a:pPr marL="0" lvl="0" indent="0" algn="l" defTabSz="977900">
            <a:lnSpc>
              <a:spcPct val="90000"/>
            </a:lnSpc>
            <a:spcBef>
              <a:spcPct val="0"/>
            </a:spcBef>
            <a:spcAft>
              <a:spcPct val="35000"/>
            </a:spcAft>
            <a:buNone/>
          </a:pPr>
          <a:endParaRPr lang="fr-FR" sz="2200" kern="1200" dirty="0"/>
        </a:p>
      </dsp:txBody>
      <dsp:txXfrm>
        <a:off x="440228" y="64892"/>
        <a:ext cx="5655948"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4EDE7-97E7-4B94-A579-6929CA7B9560}">
      <dsp:nvSpPr>
        <dsp:cNvPr id="0" name=""/>
        <dsp:cNvSpPr/>
      </dsp:nvSpPr>
      <dsp:spPr>
        <a:xfrm>
          <a:off x="4357847" y="2753500"/>
          <a:ext cx="767666" cy="449273"/>
        </a:xfrm>
        <a:custGeom>
          <a:avLst/>
          <a:gdLst/>
          <a:ahLst/>
          <a:cxnLst/>
          <a:rect l="0" t="0" r="0" b="0"/>
          <a:pathLst>
            <a:path>
              <a:moveTo>
                <a:pt x="0" y="0"/>
              </a:moveTo>
              <a:lnTo>
                <a:pt x="680725" y="0"/>
              </a:lnTo>
              <a:lnTo>
                <a:pt x="680725" y="449273"/>
              </a:lnTo>
              <a:lnTo>
                <a:pt x="767666" y="449273"/>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8FF84394-A442-49FF-97FD-EA8BCD0C2F4B}">
      <dsp:nvSpPr>
        <dsp:cNvPr id="0" name=""/>
        <dsp:cNvSpPr/>
      </dsp:nvSpPr>
      <dsp:spPr>
        <a:xfrm>
          <a:off x="4357847" y="2580705"/>
          <a:ext cx="767666" cy="172794"/>
        </a:xfrm>
        <a:custGeom>
          <a:avLst/>
          <a:gdLst/>
          <a:ahLst/>
          <a:cxnLst/>
          <a:rect l="0" t="0" r="0" b="0"/>
          <a:pathLst>
            <a:path>
              <a:moveTo>
                <a:pt x="0" y="172794"/>
              </a:moveTo>
              <a:lnTo>
                <a:pt x="680725" y="172794"/>
              </a:lnTo>
              <a:lnTo>
                <a:pt x="680725" y="0"/>
              </a:lnTo>
              <a:lnTo>
                <a:pt x="767666" y="0"/>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B7192658-B7CC-4752-9099-F55D3F6B7EFB}">
      <dsp:nvSpPr>
        <dsp:cNvPr id="0" name=""/>
        <dsp:cNvSpPr/>
      </dsp:nvSpPr>
      <dsp:spPr>
        <a:xfrm>
          <a:off x="4357847" y="2154144"/>
          <a:ext cx="767666" cy="599356"/>
        </a:xfrm>
        <a:custGeom>
          <a:avLst/>
          <a:gdLst/>
          <a:ahLst/>
          <a:cxnLst/>
          <a:rect l="0" t="0" r="0" b="0"/>
          <a:pathLst>
            <a:path>
              <a:moveTo>
                <a:pt x="0" y="599356"/>
              </a:moveTo>
              <a:lnTo>
                <a:pt x="680725" y="599356"/>
              </a:lnTo>
              <a:lnTo>
                <a:pt x="680725" y="0"/>
              </a:lnTo>
              <a:lnTo>
                <a:pt x="767666" y="0"/>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F1DBA26F-0FDE-40DC-B4AD-185E7CA35AE8}">
      <dsp:nvSpPr>
        <dsp:cNvPr id="0" name=""/>
        <dsp:cNvSpPr/>
      </dsp:nvSpPr>
      <dsp:spPr>
        <a:xfrm>
          <a:off x="4357847" y="1710829"/>
          <a:ext cx="767666" cy="1042671"/>
        </a:xfrm>
        <a:custGeom>
          <a:avLst/>
          <a:gdLst/>
          <a:ahLst/>
          <a:cxnLst/>
          <a:rect l="0" t="0" r="0" b="0"/>
          <a:pathLst>
            <a:path>
              <a:moveTo>
                <a:pt x="0" y="1042671"/>
              </a:moveTo>
              <a:lnTo>
                <a:pt x="680725" y="1042671"/>
              </a:lnTo>
              <a:lnTo>
                <a:pt x="680725" y="0"/>
              </a:lnTo>
              <a:lnTo>
                <a:pt x="767666" y="0"/>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EEF0F74F-3244-4345-8B28-A8270BA51589}">
      <dsp:nvSpPr>
        <dsp:cNvPr id="0" name=""/>
        <dsp:cNvSpPr/>
      </dsp:nvSpPr>
      <dsp:spPr>
        <a:xfrm>
          <a:off x="4357847" y="1134396"/>
          <a:ext cx="767658" cy="1619104"/>
        </a:xfrm>
        <a:custGeom>
          <a:avLst/>
          <a:gdLst/>
          <a:ahLst/>
          <a:cxnLst/>
          <a:rect l="0" t="0" r="0" b="0"/>
          <a:pathLst>
            <a:path>
              <a:moveTo>
                <a:pt x="0" y="1619104"/>
              </a:moveTo>
              <a:lnTo>
                <a:pt x="680716" y="1619104"/>
              </a:lnTo>
              <a:lnTo>
                <a:pt x="680716" y="0"/>
              </a:lnTo>
              <a:lnTo>
                <a:pt x="767658" y="0"/>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A4D2BE26-9F2E-41F1-89C6-BECC0F93F540}">
      <dsp:nvSpPr>
        <dsp:cNvPr id="0" name=""/>
        <dsp:cNvSpPr/>
      </dsp:nvSpPr>
      <dsp:spPr>
        <a:xfrm>
          <a:off x="2142996" y="1292517"/>
          <a:ext cx="421848" cy="1460982"/>
        </a:xfrm>
        <a:custGeom>
          <a:avLst/>
          <a:gdLst/>
          <a:ahLst/>
          <a:cxnLst/>
          <a:rect l="0" t="0" r="0" b="0"/>
          <a:pathLst>
            <a:path>
              <a:moveTo>
                <a:pt x="0" y="0"/>
              </a:moveTo>
              <a:lnTo>
                <a:pt x="334907" y="0"/>
              </a:lnTo>
              <a:lnTo>
                <a:pt x="334907" y="1460982"/>
              </a:lnTo>
              <a:lnTo>
                <a:pt x="421848" y="1460982"/>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8D54EA06-9AAC-443C-BC2C-359FEDBA5F34}">
      <dsp:nvSpPr>
        <dsp:cNvPr id="0" name=""/>
        <dsp:cNvSpPr/>
      </dsp:nvSpPr>
      <dsp:spPr>
        <a:xfrm>
          <a:off x="2142996" y="1292517"/>
          <a:ext cx="426943" cy="778072"/>
        </a:xfrm>
        <a:custGeom>
          <a:avLst/>
          <a:gdLst/>
          <a:ahLst/>
          <a:cxnLst/>
          <a:rect l="0" t="0" r="0" b="0"/>
          <a:pathLst>
            <a:path>
              <a:moveTo>
                <a:pt x="0" y="0"/>
              </a:moveTo>
              <a:lnTo>
                <a:pt x="340001" y="0"/>
              </a:lnTo>
              <a:lnTo>
                <a:pt x="340001" y="778072"/>
              </a:lnTo>
              <a:lnTo>
                <a:pt x="426943" y="778072"/>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2AE2C6F7-0307-4203-A2EE-0A99A8E45C30}">
      <dsp:nvSpPr>
        <dsp:cNvPr id="0" name=""/>
        <dsp:cNvSpPr/>
      </dsp:nvSpPr>
      <dsp:spPr>
        <a:xfrm>
          <a:off x="2142996" y="1246797"/>
          <a:ext cx="417371" cy="91440"/>
        </a:xfrm>
        <a:custGeom>
          <a:avLst/>
          <a:gdLst/>
          <a:ahLst/>
          <a:cxnLst/>
          <a:rect l="0" t="0" r="0" b="0"/>
          <a:pathLst>
            <a:path>
              <a:moveTo>
                <a:pt x="0" y="45720"/>
              </a:moveTo>
              <a:lnTo>
                <a:pt x="330429" y="45720"/>
              </a:lnTo>
              <a:lnTo>
                <a:pt x="330429" y="73442"/>
              </a:lnTo>
              <a:lnTo>
                <a:pt x="417371" y="73442"/>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124C8BE3-CF22-49D6-A75F-FA22BEF7A054}">
      <dsp:nvSpPr>
        <dsp:cNvPr id="0" name=""/>
        <dsp:cNvSpPr/>
      </dsp:nvSpPr>
      <dsp:spPr>
        <a:xfrm>
          <a:off x="2142996" y="462370"/>
          <a:ext cx="426030" cy="830146"/>
        </a:xfrm>
        <a:custGeom>
          <a:avLst/>
          <a:gdLst/>
          <a:ahLst/>
          <a:cxnLst/>
          <a:rect l="0" t="0" r="0" b="0"/>
          <a:pathLst>
            <a:path>
              <a:moveTo>
                <a:pt x="0" y="830146"/>
              </a:moveTo>
              <a:lnTo>
                <a:pt x="339089" y="830146"/>
              </a:lnTo>
              <a:lnTo>
                <a:pt x="339089" y="0"/>
              </a:lnTo>
              <a:lnTo>
                <a:pt x="426030" y="0"/>
              </a:lnTo>
            </a:path>
          </a:pathLst>
        </a:custGeom>
        <a:no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sp>
    <dsp:sp modelId="{B3BF69AA-B23E-42EE-B16B-1583AED7779A}">
      <dsp:nvSpPr>
        <dsp:cNvPr id="0" name=""/>
        <dsp:cNvSpPr/>
      </dsp:nvSpPr>
      <dsp:spPr>
        <a:xfrm>
          <a:off x="595725" y="861843"/>
          <a:ext cx="1547270" cy="861348"/>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L’environnement numérique comptable</a:t>
          </a:r>
        </a:p>
      </dsp:txBody>
      <dsp:txXfrm>
        <a:off x="595725" y="861843"/>
        <a:ext cx="1547270" cy="861348"/>
      </dsp:txXfrm>
    </dsp:sp>
    <dsp:sp modelId="{78E68392-A0F1-406D-BC59-50A0BD27B20C}">
      <dsp:nvSpPr>
        <dsp:cNvPr id="0" name=""/>
        <dsp:cNvSpPr/>
      </dsp:nvSpPr>
      <dsp:spPr>
        <a:xfrm>
          <a:off x="2569027" y="151681"/>
          <a:ext cx="1777239" cy="621378"/>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Développement de l’externalisation des factures</a:t>
          </a:r>
        </a:p>
      </dsp:txBody>
      <dsp:txXfrm>
        <a:off x="2569027" y="151681"/>
        <a:ext cx="1777239" cy="621378"/>
      </dsp:txXfrm>
    </dsp:sp>
    <dsp:sp modelId="{C334A244-DD5E-45A9-9313-B8F95BBB5DA6}">
      <dsp:nvSpPr>
        <dsp:cNvPr id="0" name=""/>
        <dsp:cNvSpPr/>
      </dsp:nvSpPr>
      <dsp:spPr>
        <a:xfrm>
          <a:off x="2560367" y="910542"/>
          <a:ext cx="1795001" cy="819395"/>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Facturation électronique obligatoire pour les marchés publics </a:t>
          </a:r>
        </a:p>
      </dsp:txBody>
      <dsp:txXfrm>
        <a:off x="2560367" y="910542"/>
        <a:ext cx="1795001" cy="819395"/>
      </dsp:txXfrm>
    </dsp:sp>
    <dsp:sp modelId="{CA86746B-2DA9-4232-A0E2-504830BFA59A}">
      <dsp:nvSpPr>
        <dsp:cNvPr id="0" name=""/>
        <dsp:cNvSpPr/>
      </dsp:nvSpPr>
      <dsp:spPr>
        <a:xfrm>
          <a:off x="2569940" y="1835905"/>
          <a:ext cx="1791063" cy="469369"/>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Signature électronique</a:t>
          </a:r>
        </a:p>
      </dsp:txBody>
      <dsp:txXfrm>
        <a:off x="2569940" y="1835905"/>
        <a:ext cx="1791063" cy="469369"/>
      </dsp:txXfrm>
    </dsp:sp>
    <dsp:sp modelId="{7E5E740D-F1BA-4BBD-85B6-FD18E6D8D2C0}">
      <dsp:nvSpPr>
        <dsp:cNvPr id="0" name=""/>
        <dsp:cNvSpPr/>
      </dsp:nvSpPr>
      <dsp:spPr>
        <a:xfrm>
          <a:off x="2564845" y="2447280"/>
          <a:ext cx="1793002" cy="612439"/>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Automatisation/ robotisation de nombreuses tâches</a:t>
          </a:r>
        </a:p>
      </dsp:txBody>
      <dsp:txXfrm>
        <a:off x="2564845" y="2447280"/>
        <a:ext cx="1793002" cy="612439"/>
      </dsp:txXfrm>
    </dsp:sp>
    <dsp:sp modelId="{BB74A1E7-9EC4-42DD-8360-BF4B29DDBA78}">
      <dsp:nvSpPr>
        <dsp:cNvPr id="0" name=""/>
        <dsp:cNvSpPr/>
      </dsp:nvSpPr>
      <dsp:spPr>
        <a:xfrm>
          <a:off x="5125505" y="846180"/>
          <a:ext cx="2973275" cy="576432"/>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i="0" kern="1200" dirty="0"/>
            <a:t>la saisie comptable</a:t>
          </a:r>
          <a:br>
            <a:rPr lang="fr-FR" sz="1400" b="0" i="0" kern="1200" dirty="0"/>
          </a:br>
          <a:r>
            <a:rPr lang="fr-FR" sz="1400" b="0" i="0" kern="1200" dirty="0"/>
            <a:t> (factures, écritures comptables, relevés bancaires, écritures de paie)</a:t>
          </a:r>
          <a:endParaRPr lang="fr-FR" sz="1400" kern="1200" dirty="0"/>
        </a:p>
      </dsp:txBody>
      <dsp:txXfrm>
        <a:off x="5125505" y="846180"/>
        <a:ext cx="2973275" cy="576432"/>
      </dsp:txXfrm>
    </dsp:sp>
    <dsp:sp modelId="{AAC2484C-C4F0-405F-A2AB-CC2C269BEE36}">
      <dsp:nvSpPr>
        <dsp:cNvPr id="0" name=""/>
        <dsp:cNvSpPr/>
      </dsp:nvSpPr>
      <dsp:spPr>
        <a:xfrm>
          <a:off x="5125514" y="1578243"/>
          <a:ext cx="2962286" cy="265171"/>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i="0" kern="1200" dirty="0"/>
            <a:t>la dématérialisation des factures</a:t>
          </a:r>
          <a:endParaRPr lang="fr-FR" sz="1400" kern="1200" dirty="0"/>
        </a:p>
      </dsp:txBody>
      <dsp:txXfrm>
        <a:off x="5125514" y="1578243"/>
        <a:ext cx="2962286" cy="265171"/>
      </dsp:txXfrm>
    </dsp:sp>
    <dsp:sp modelId="{CC5E41DC-EE85-4690-A17B-26E3766FBBCA}">
      <dsp:nvSpPr>
        <dsp:cNvPr id="0" name=""/>
        <dsp:cNvSpPr/>
      </dsp:nvSpPr>
      <dsp:spPr>
        <a:xfrm>
          <a:off x="5125514" y="2021558"/>
          <a:ext cx="3002783" cy="265171"/>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i="0" kern="1200" dirty="0"/>
            <a:t>la gestion de la paie</a:t>
          </a:r>
          <a:endParaRPr lang="fr-FR" sz="1400" kern="1200" dirty="0"/>
        </a:p>
      </dsp:txBody>
      <dsp:txXfrm>
        <a:off x="5125514" y="2021558"/>
        <a:ext cx="3002783" cy="265171"/>
      </dsp:txXfrm>
    </dsp:sp>
    <dsp:sp modelId="{FCA5FBAE-CD6A-469A-94FB-B0B1774F83C6}">
      <dsp:nvSpPr>
        <dsp:cNvPr id="0" name=""/>
        <dsp:cNvSpPr/>
      </dsp:nvSpPr>
      <dsp:spPr>
        <a:xfrm>
          <a:off x="5125514" y="2448120"/>
          <a:ext cx="2962286" cy="265171"/>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i="0" kern="1200" dirty="0"/>
            <a:t>la gestion de la TVA</a:t>
          </a:r>
          <a:endParaRPr lang="fr-FR" sz="1400" kern="1200" dirty="0"/>
        </a:p>
      </dsp:txBody>
      <dsp:txXfrm>
        <a:off x="5125514" y="2448120"/>
        <a:ext cx="2962286" cy="265171"/>
      </dsp:txXfrm>
    </dsp:sp>
    <dsp:sp modelId="{5A5E5FF3-D2E5-4854-819E-5D0D740B864C}">
      <dsp:nvSpPr>
        <dsp:cNvPr id="0" name=""/>
        <dsp:cNvSpPr/>
      </dsp:nvSpPr>
      <dsp:spPr>
        <a:xfrm>
          <a:off x="5125514" y="2971636"/>
          <a:ext cx="2979631" cy="462275"/>
        </a:xfrm>
        <a:prstGeom prst="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accent1">
              <a:shade val="50000"/>
            </a:schemeClr>
          </a:solidFill>
          <a:prstDash val="solid"/>
          <a:headEnd type="none" w="med" len="med"/>
          <a:tailEnd type="none" w="med" len="me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i="0" kern="1200" dirty="0"/>
            <a:t>l'établissement du bilan et</a:t>
          </a:r>
          <a:br>
            <a:rPr lang="fr-FR" sz="1400" b="0" i="0" kern="1200" dirty="0"/>
          </a:br>
          <a:r>
            <a:rPr lang="fr-FR" sz="1400" b="0" i="0" kern="1200" dirty="0"/>
            <a:t> du compte de résultat</a:t>
          </a:r>
          <a:endParaRPr lang="fr-FR" sz="1400" kern="1200" dirty="0"/>
        </a:p>
      </dsp:txBody>
      <dsp:txXfrm>
        <a:off x="5125514" y="2971636"/>
        <a:ext cx="2979631" cy="462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8F5E-2B1E-447E-B02B-B9E41E36F7B1}">
      <dsp:nvSpPr>
        <dsp:cNvPr id="0" name=""/>
        <dsp:cNvSpPr/>
      </dsp:nvSpPr>
      <dsp:spPr>
        <a:xfrm>
          <a:off x="2306617" y="0"/>
          <a:ext cx="1194954" cy="1195014"/>
        </a:xfrm>
        <a:prstGeom prst="circularArrow">
          <a:avLst>
            <a:gd name="adj1" fmla="val 10980"/>
            <a:gd name="adj2" fmla="val 1142322"/>
            <a:gd name="adj3" fmla="val 4500000"/>
            <a:gd name="adj4" fmla="val 10800000"/>
            <a:gd name="adj5" fmla="val 125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67A31-739A-4029-B666-B98FA9717BB6}">
      <dsp:nvSpPr>
        <dsp:cNvPr id="0" name=""/>
        <dsp:cNvSpPr/>
      </dsp:nvSpPr>
      <dsp:spPr>
        <a:xfrm>
          <a:off x="2135677" y="407384"/>
          <a:ext cx="2383529" cy="33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0" kern="1200" cap="none" baseline="0" dirty="0"/>
            <a:t>Accueil et renseignement </a:t>
          </a:r>
        </a:p>
      </dsp:txBody>
      <dsp:txXfrm>
        <a:off x="2135677" y="407384"/>
        <a:ext cx="2383529" cy="333277"/>
      </dsp:txXfrm>
    </dsp:sp>
    <dsp:sp modelId="{B480FB8C-3312-4190-9A75-BF8781D7F01A}">
      <dsp:nvSpPr>
        <dsp:cNvPr id="0" name=""/>
        <dsp:cNvSpPr/>
      </dsp:nvSpPr>
      <dsp:spPr>
        <a:xfrm>
          <a:off x="1974648" y="686612"/>
          <a:ext cx="1194954" cy="1195014"/>
        </a:xfrm>
        <a:prstGeom prst="leftCircularArrow">
          <a:avLst>
            <a:gd name="adj1" fmla="val 10980"/>
            <a:gd name="adj2" fmla="val 1142322"/>
            <a:gd name="adj3" fmla="val 6300000"/>
            <a:gd name="adj4" fmla="val 18900000"/>
            <a:gd name="adj5" fmla="val 125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79C5E-2EDB-41FD-9CB3-8FD746BD9D85}">
      <dsp:nvSpPr>
        <dsp:cNvPr id="0" name=""/>
        <dsp:cNvSpPr/>
      </dsp:nvSpPr>
      <dsp:spPr>
        <a:xfrm>
          <a:off x="1948937" y="1128998"/>
          <a:ext cx="2407803" cy="33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0" kern="1200" cap="none" baseline="0" dirty="0"/>
            <a:t>Prise en charge de la demande</a:t>
          </a:r>
        </a:p>
      </dsp:txBody>
      <dsp:txXfrm>
        <a:off x="1948937" y="1128998"/>
        <a:ext cx="2407803" cy="333277"/>
      </dsp:txXfrm>
    </dsp:sp>
    <dsp:sp modelId="{8DE73ECE-6708-4F6E-A94D-993E501AE665}">
      <dsp:nvSpPr>
        <dsp:cNvPr id="0" name=""/>
        <dsp:cNvSpPr/>
      </dsp:nvSpPr>
      <dsp:spPr>
        <a:xfrm>
          <a:off x="2306617" y="1376311"/>
          <a:ext cx="1194954" cy="1195014"/>
        </a:xfrm>
        <a:prstGeom prst="circularArrow">
          <a:avLst>
            <a:gd name="adj1" fmla="val 10980"/>
            <a:gd name="adj2" fmla="val 1142322"/>
            <a:gd name="adj3" fmla="val 4500000"/>
            <a:gd name="adj4" fmla="val 13500000"/>
            <a:gd name="adj5" fmla="val 125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002EA-CC40-4B50-868F-CD47F68EB2EB}">
      <dsp:nvSpPr>
        <dsp:cNvPr id="0" name=""/>
        <dsp:cNvSpPr/>
      </dsp:nvSpPr>
      <dsp:spPr>
        <a:xfrm>
          <a:off x="1550281" y="1742133"/>
          <a:ext cx="4000286" cy="33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0" kern="1200" cap="none" baseline="0" dirty="0"/>
            <a:t>Préparation et suivi d’évènements liés à la promotion de l’organisation</a:t>
          </a:r>
        </a:p>
      </dsp:txBody>
      <dsp:txXfrm>
        <a:off x="1550281" y="1742133"/>
        <a:ext cx="4000286" cy="333277"/>
      </dsp:txXfrm>
    </dsp:sp>
    <dsp:sp modelId="{E58337A1-D1FF-4983-B2F9-62B5BC3D4E80}">
      <dsp:nvSpPr>
        <dsp:cNvPr id="0" name=""/>
        <dsp:cNvSpPr/>
      </dsp:nvSpPr>
      <dsp:spPr>
        <a:xfrm>
          <a:off x="1974648" y="2064080"/>
          <a:ext cx="1194954" cy="119501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BDC31-18F7-474A-928A-FC1B5930A151}">
      <dsp:nvSpPr>
        <dsp:cNvPr id="0" name=""/>
        <dsp:cNvSpPr/>
      </dsp:nvSpPr>
      <dsp:spPr>
        <a:xfrm>
          <a:off x="1934276" y="2440171"/>
          <a:ext cx="2730979" cy="33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0" kern="1200" cap="none" baseline="0" dirty="0"/>
            <a:t>Assistance et suivi des opérations de prospection</a:t>
          </a:r>
          <a:endParaRPr lang="fr-FR" sz="1000" b="0" kern="1200" dirty="0"/>
        </a:p>
      </dsp:txBody>
      <dsp:txXfrm>
        <a:off x="1934276" y="2440171"/>
        <a:ext cx="2730979" cy="333277"/>
      </dsp:txXfrm>
    </dsp:sp>
    <dsp:sp modelId="{E51C11A1-F4D9-41DB-A1F7-412466D82FC4}">
      <dsp:nvSpPr>
        <dsp:cNvPr id="0" name=""/>
        <dsp:cNvSpPr/>
      </dsp:nvSpPr>
      <dsp:spPr>
        <a:xfrm>
          <a:off x="2391571" y="2830155"/>
          <a:ext cx="1026616" cy="1027218"/>
        </a:xfrm>
        <a:prstGeom prst="blockArc">
          <a:avLst>
            <a:gd name="adj1" fmla="val 13500000"/>
            <a:gd name="adj2" fmla="val 10800000"/>
            <a:gd name="adj3" fmla="val 1274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04B83-95B5-4167-8454-749B57909C70}">
      <dsp:nvSpPr>
        <dsp:cNvPr id="0" name=""/>
        <dsp:cNvSpPr/>
      </dsp:nvSpPr>
      <dsp:spPr>
        <a:xfrm>
          <a:off x="1920437" y="3128326"/>
          <a:ext cx="3425286" cy="33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cap="small" baseline="0" dirty="0"/>
            <a:t>1.1 Préparation et prise en charge de la relation avec le client, l’usager ou l’adhérent</a:t>
          </a:r>
        </a:p>
      </dsp:txBody>
      <dsp:txXfrm>
        <a:off x="1920437" y="3128326"/>
        <a:ext cx="3425286" cy="333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D9E3-D270-48AA-BF61-8554322021DA}">
      <dsp:nvSpPr>
        <dsp:cNvPr id="0" name=""/>
        <dsp:cNvSpPr/>
      </dsp:nvSpPr>
      <dsp:spPr>
        <a:xfrm>
          <a:off x="3446" y="324579"/>
          <a:ext cx="1567101" cy="5908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fr-FR" sz="1000" kern="1200" dirty="0"/>
            <a:t>Système d’information – Se situer</a:t>
          </a:r>
        </a:p>
      </dsp:txBody>
      <dsp:txXfrm>
        <a:off x="3446" y="324579"/>
        <a:ext cx="1567101" cy="393887"/>
      </dsp:txXfrm>
    </dsp:sp>
    <dsp:sp modelId="{66DF5E98-ED23-488E-B297-B69763DB68A9}">
      <dsp:nvSpPr>
        <dsp:cNvPr id="0" name=""/>
        <dsp:cNvSpPr/>
      </dsp:nvSpPr>
      <dsp:spPr>
        <a:xfrm>
          <a:off x="324419" y="718467"/>
          <a:ext cx="1567101" cy="1584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a:t>Les processus des organisations</a:t>
          </a:r>
        </a:p>
        <a:p>
          <a:pPr marL="57150" lvl="1" indent="-57150" algn="l" defTabSz="444500">
            <a:lnSpc>
              <a:spcPct val="90000"/>
            </a:lnSpc>
            <a:spcBef>
              <a:spcPct val="0"/>
            </a:spcBef>
            <a:spcAft>
              <a:spcPct val="15000"/>
            </a:spcAft>
            <a:buChar char="•"/>
          </a:pPr>
          <a:r>
            <a:rPr lang="fr-FR" sz="1000" kern="1200" dirty="0"/>
            <a:t>Un évènement – Une saisie</a:t>
          </a:r>
        </a:p>
        <a:p>
          <a:pPr marL="57150" lvl="1" indent="-57150" algn="l" defTabSz="444500">
            <a:lnSpc>
              <a:spcPct val="90000"/>
            </a:lnSpc>
            <a:spcBef>
              <a:spcPct val="0"/>
            </a:spcBef>
            <a:spcAft>
              <a:spcPct val="15000"/>
            </a:spcAft>
            <a:buChar char="•"/>
          </a:pPr>
          <a:r>
            <a:rPr lang="fr-FR" sz="1000" kern="1200" dirty="0"/>
            <a:t>Une unique saisie</a:t>
          </a:r>
        </a:p>
        <a:p>
          <a:pPr marL="57150" lvl="1" indent="-57150" algn="l" defTabSz="444500">
            <a:lnSpc>
              <a:spcPct val="90000"/>
            </a:lnSpc>
            <a:spcBef>
              <a:spcPct val="0"/>
            </a:spcBef>
            <a:spcAft>
              <a:spcPct val="15000"/>
            </a:spcAft>
            <a:buChar char="•"/>
          </a:pPr>
          <a:r>
            <a:rPr lang="fr-FR" sz="1000" kern="1200" dirty="0"/>
            <a:t>Une mise à jour en temps réel</a:t>
          </a:r>
        </a:p>
        <a:p>
          <a:pPr marL="57150" lvl="1" indent="-57150" algn="l" defTabSz="444500">
            <a:lnSpc>
              <a:spcPct val="90000"/>
            </a:lnSpc>
            <a:spcBef>
              <a:spcPct val="0"/>
            </a:spcBef>
            <a:spcAft>
              <a:spcPct val="15000"/>
            </a:spcAft>
            <a:buChar char="•"/>
          </a:pPr>
          <a:r>
            <a:rPr lang="fr-FR" sz="1000" kern="1200" dirty="0"/>
            <a:t>Une automatisation « inter modules »</a:t>
          </a:r>
        </a:p>
      </dsp:txBody>
      <dsp:txXfrm>
        <a:off x="370318" y="764366"/>
        <a:ext cx="1475303" cy="1492202"/>
      </dsp:txXfrm>
    </dsp:sp>
    <dsp:sp modelId="{D5CA7CDC-D38E-49D5-A56D-F06AF0C2FBA0}">
      <dsp:nvSpPr>
        <dsp:cNvPr id="0" name=""/>
        <dsp:cNvSpPr/>
      </dsp:nvSpPr>
      <dsp:spPr>
        <a:xfrm>
          <a:off x="1808115" y="326441"/>
          <a:ext cx="503641" cy="3901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1808115" y="404474"/>
        <a:ext cx="386592" cy="234097"/>
      </dsp:txXfrm>
    </dsp:sp>
    <dsp:sp modelId="{BD0075F0-3040-4A0B-9F3B-4C748CC0D5A5}">
      <dsp:nvSpPr>
        <dsp:cNvPr id="0" name=""/>
        <dsp:cNvSpPr/>
      </dsp:nvSpPr>
      <dsp:spPr>
        <a:xfrm>
          <a:off x="2520816" y="324579"/>
          <a:ext cx="1567101" cy="59083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fr-FR" sz="1000" kern="1200" dirty="0"/>
            <a:t>Flux d’informations - Observer et/ou agir</a:t>
          </a:r>
        </a:p>
      </dsp:txBody>
      <dsp:txXfrm>
        <a:off x="2520816" y="324579"/>
        <a:ext cx="1567101" cy="393887"/>
      </dsp:txXfrm>
    </dsp:sp>
    <dsp:sp modelId="{4B6C990B-D789-42E5-9F32-76817F00AF03}">
      <dsp:nvSpPr>
        <dsp:cNvPr id="0" name=""/>
        <dsp:cNvSpPr/>
      </dsp:nvSpPr>
      <dsp:spPr>
        <a:xfrm>
          <a:off x="2841788" y="718467"/>
          <a:ext cx="1567101" cy="1584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a:t>Les droits d’accès</a:t>
          </a:r>
          <a:endParaRPr lang="fr-FR" sz="1000" kern="1200" dirty="0"/>
        </a:p>
        <a:p>
          <a:pPr marL="114300" lvl="2" indent="-57150" algn="l" defTabSz="444500">
            <a:lnSpc>
              <a:spcPct val="90000"/>
            </a:lnSpc>
            <a:spcBef>
              <a:spcPct val="0"/>
            </a:spcBef>
            <a:spcAft>
              <a:spcPct val="15000"/>
            </a:spcAft>
            <a:buChar char="•"/>
          </a:pPr>
          <a:r>
            <a:rPr lang="fr-FR" sz="1000" kern="1200" dirty="0"/>
            <a:t>Créer de nouvelles données</a:t>
          </a:r>
        </a:p>
        <a:p>
          <a:pPr marL="114300" lvl="2" indent="-57150" algn="l" defTabSz="444500">
            <a:lnSpc>
              <a:spcPct val="90000"/>
            </a:lnSpc>
            <a:spcBef>
              <a:spcPct val="0"/>
            </a:spcBef>
            <a:spcAft>
              <a:spcPct val="15000"/>
            </a:spcAft>
            <a:buChar char="•"/>
          </a:pPr>
          <a:r>
            <a:rPr lang="fr-FR" sz="1000" kern="1200" dirty="0"/>
            <a:t>Visualiser des données existantes sur le PGI</a:t>
          </a:r>
        </a:p>
        <a:p>
          <a:pPr marL="114300" lvl="2" indent="-57150" algn="l" defTabSz="444500">
            <a:lnSpc>
              <a:spcPct val="90000"/>
            </a:lnSpc>
            <a:spcBef>
              <a:spcPct val="0"/>
            </a:spcBef>
            <a:spcAft>
              <a:spcPct val="15000"/>
            </a:spcAft>
            <a:buChar char="•"/>
          </a:pPr>
          <a:r>
            <a:rPr lang="fr-FR" sz="1000" kern="1200" dirty="0"/>
            <a:t>Modifier des données</a:t>
          </a:r>
        </a:p>
        <a:p>
          <a:pPr marL="114300" lvl="2" indent="-57150" algn="l" defTabSz="444500">
            <a:lnSpc>
              <a:spcPct val="90000"/>
            </a:lnSpc>
            <a:spcBef>
              <a:spcPct val="0"/>
            </a:spcBef>
            <a:spcAft>
              <a:spcPct val="15000"/>
            </a:spcAft>
            <a:buChar char="•"/>
          </a:pPr>
          <a:r>
            <a:rPr lang="fr-FR" sz="1000" kern="1200" dirty="0"/>
            <a:t>Supprimer des données enregistrées  dans le PGI</a:t>
          </a:r>
        </a:p>
      </dsp:txBody>
      <dsp:txXfrm>
        <a:off x="2887687" y="764366"/>
        <a:ext cx="1475303" cy="1492202"/>
      </dsp:txXfrm>
    </dsp:sp>
    <dsp:sp modelId="{06F6AE6D-581A-4892-B8E5-C357BAA27341}">
      <dsp:nvSpPr>
        <dsp:cNvPr id="0" name=""/>
        <dsp:cNvSpPr/>
      </dsp:nvSpPr>
      <dsp:spPr>
        <a:xfrm>
          <a:off x="4325485" y="326441"/>
          <a:ext cx="503641" cy="39016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4325485" y="404474"/>
        <a:ext cx="386592" cy="234097"/>
      </dsp:txXfrm>
    </dsp:sp>
    <dsp:sp modelId="{5BBF73DE-50FF-4DCF-B231-FEC9EA031330}">
      <dsp:nvSpPr>
        <dsp:cNvPr id="0" name=""/>
        <dsp:cNvSpPr/>
      </dsp:nvSpPr>
      <dsp:spPr>
        <a:xfrm>
          <a:off x="5038185" y="324579"/>
          <a:ext cx="1567101" cy="59083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fr-FR" sz="1000" kern="1200" dirty="0"/>
            <a:t>Information – Contrôler et exploiter</a:t>
          </a:r>
        </a:p>
      </dsp:txBody>
      <dsp:txXfrm>
        <a:off x="5038185" y="324579"/>
        <a:ext cx="1567101" cy="393887"/>
      </dsp:txXfrm>
    </dsp:sp>
    <dsp:sp modelId="{4980867F-392A-473D-ABC6-C831C401E3D9}">
      <dsp:nvSpPr>
        <dsp:cNvPr id="0" name=""/>
        <dsp:cNvSpPr/>
      </dsp:nvSpPr>
      <dsp:spPr>
        <a:xfrm>
          <a:off x="5359158" y="718467"/>
          <a:ext cx="1567101" cy="1584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a:t>Tout état de rapprochement</a:t>
          </a:r>
        </a:p>
        <a:p>
          <a:pPr marL="57150" lvl="1" indent="-57150" algn="l" defTabSz="444500">
            <a:lnSpc>
              <a:spcPct val="90000"/>
            </a:lnSpc>
            <a:spcBef>
              <a:spcPct val="0"/>
            </a:spcBef>
            <a:spcAft>
              <a:spcPct val="15000"/>
            </a:spcAft>
            <a:buChar char="•"/>
          </a:pPr>
          <a:r>
            <a:rPr lang="fr-FR" sz="1000" kern="1200" dirty="0"/>
            <a:t>Tout état préparatoire</a:t>
          </a:r>
        </a:p>
        <a:p>
          <a:pPr marL="57150" lvl="1" indent="-57150" algn="l" defTabSz="444500">
            <a:lnSpc>
              <a:spcPct val="90000"/>
            </a:lnSpc>
            <a:spcBef>
              <a:spcPct val="0"/>
            </a:spcBef>
            <a:spcAft>
              <a:spcPct val="15000"/>
            </a:spcAft>
            <a:buChar char="•"/>
          </a:pPr>
          <a:r>
            <a:rPr lang="fr-FR" sz="1000" kern="1200" dirty="0"/>
            <a:t>Tout relevé d’anomalies</a:t>
          </a:r>
        </a:p>
        <a:p>
          <a:pPr marL="57150" lvl="1" indent="-57150" algn="l" defTabSz="444500">
            <a:lnSpc>
              <a:spcPct val="90000"/>
            </a:lnSpc>
            <a:spcBef>
              <a:spcPct val="0"/>
            </a:spcBef>
            <a:spcAft>
              <a:spcPct val="15000"/>
            </a:spcAft>
            <a:buChar char="•"/>
          </a:pPr>
          <a:r>
            <a:rPr lang="fr-FR" sz="1000" kern="1200" dirty="0"/>
            <a:t> Tout type de tableau de bord</a:t>
          </a:r>
        </a:p>
        <a:p>
          <a:pPr marL="57150" lvl="1" indent="-57150" algn="l" defTabSz="444500">
            <a:lnSpc>
              <a:spcPct val="90000"/>
            </a:lnSpc>
            <a:spcBef>
              <a:spcPct val="0"/>
            </a:spcBef>
            <a:spcAft>
              <a:spcPct val="15000"/>
            </a:spcAft>
            <a:buChar char="•"/>
          </a:pPr>
          <a:r>
            <a:rPr lang="fr-FR" sz="1000" kern="1200" dirty="0"/>
            <a:t>…</a:t>
          </a:r>
        </a:p>
      </dsp:txBody>
      <dsp:txXfrm>
        <a:off x="5405057" y="764366"/>
        <a:ext cx="1475303" cy="1492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87F9F-5B19-48B9-9298-CA2185E1753F}">
      <dsp:nvSpPr>
        <dsp:cNvPr id="0" name=""/>
        <dsp:cNvSpPr/>
      </dsp:nvSpPr>
      <dsp:spPr>
        <a:xfrm>
          <a:off x="2297" y="0"/>
          <a:ext cx="3080389" cy="12026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                               Point d’appui :</a:t>
          </a:r>
        </a:p>
      </dsp:txBody>
      <dsp:txXfrm>
        <a:off x="37521" y="35224"/>
        <a:ext cx="3009941" cy="1132199"/>
      </dsp:txXfrm>
    </dsp:sp>
    <dsp:sp modelId="{BD4383F5-4EEB-4548-BFCA-C8CE855FA340}">
      <dsp:nvSpPr>
        <dsp:cNvPr id="0" name=""/>
        <dsp:cNvSpPr/>
      </dsp:nvSpPr>
      <dsp:spPr>
        <a:xfrm>
          <a:off x="3600192" y="0"/>
          <a:ext cx="3080389" cy="12026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cap="small" baseline="0"/>
            <a:t>Le </a:t>
          </a:r>
          <a:r>
            <a:rPr lang="fr-FR" sz="1700" kern="1200" cap="small" baseline="0" dirty="0"/>
            <a:t>PGI permet de retrouver et d’analyser l’origine et la destination de chaque information</a:t>
          </a:r>
        </a:p>
      </dsp:txBody>
      <dsp:txXfrm>
        <a:off x="3635416" y="35224"/>
        <a:ext cx="3009941" cy="1132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815DC-2128-4CCA-B11E-ACB4A5FD3C4D}">
      <dsp:nvSpPr>
        <dsp:cNvPr id="0" name=""/>
        <dsp:cNvSpPr/>
      </dsp:nvSpPr>
      <dsp:spPr>
        <a:xfrm>
          <a:off x="4852000" y="2561052"/>
          <a:ext cx="973457" cy="634863"/>
        </a:xfrm>
        <a:custGeom>
          <a:avLst/>
          <a:gdLst/>
          <a:ahLst/>
          <a:cxnLst/>
          <a:rect l="0" t="0" r="0" b="0"/>
          <a:pathLst>
            <a:path>
              <a:moveTo>
                <a:pt x="0" y="0"/>
              </a:moveTo>
              <a:lnTo>
                <a:pt x="0" y="634863"/>
              </a:lnTo>
              <a:lnTo>
                <a:pt x="973457" y="6348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89EBE-FF20-4857-A972-CC10B90D8B23}">
      <dsp:nvSpPr>
        <dsp:cNvPr id="0" name=""/>
        <dsp:cNvSpPr/>
      </dsp:nvSpPr>
      <dsp:spPr>
        <a:xfrm>
          <a:off x="3571692" y="1058542"/>
          <a:ext cx="1280308" cy="444404"/>
        </a:xfrm>
        <a:custGeom>
          <a:avLst/>
          <a:gdLst/>
          <a:ahLst/>
          <a:cxnLst/>
          <a:rect l="0" t="0" r="0" b="0"/>
          <a:pathLst>
            <a:path>
              <a:moveTo>
                <a:pt x="0" y="0"/>
              </a:moveTo>
              <a:lnTo>
                <a:pt x="0" y="222202"/>
              </a:lnTo>
              <a:lnTo>
                <a:pt x="1280308" y="222202"/>
              </a:lnTo>
              <a:lnTo>
                <a:pt x="1280308" y="4444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54C08-6534-4B84-A9C2-6A7A279A53F7}">
      <dsp:nvSpPr>
        <dsp:cNvPr id="0" name=""/>
        <dsp:cNvSpPr/>
      </dsp:nvSpPr>
      <dsp:spPr>
        <a:xfrm>
          <a:off x="2291384" y="1058542"/>
          <a:ext cx="1280308" cy="444404"/>
        </a:xfrm>
        <a:custGeom>
          <a:avLst/>
          <a:gdLst/>
          <a:ahLst/>
          <a:cxnLst/>
          <a:rect l="0" t="0" r="0" b="0"/>
          <a:pathLst>
            <a:path>
              <a:moveTo>
                <a:pt x="1280308" y="0"/>
              </a:moveTo>
              <a:lnTo>
                <a:pt x="1280308" y="222202"/>
              </a:lnTo>
              <a:lnTo>
                <a:pt x="0" y="222202"/>
              </a:lnTo>
              <a:lnTo>
                <a:pt x="0" y="4444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B982A-5875-4D7E-812C-4B523438BC92}">
      <dsp:nvSpPr>
        <dsp:cNvPr id="0" name=""/>
        <dsp:cNvSpPr/>
      </dsp:nvSpPr>
      <dsp:spPr>
        <a:xfrm>
          <a:off x="3042639" y="436"/>
          <a:ext cx="1058105" cy="1058105"/>
        </a:xfrm>
        <a:prstGeom prst="arc">
          <a:avLst>
            <a:gd name="adj1" fmla="val 13200000"/>
            <a:gd name="adj2" fmla="val 192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894CC-7003-4306-9A0D-FA6D975FB1BB}">
      <dsp:nvSpPr>
        <dsp:cNvPr id="0" name=""/>
        <dsp:cNvSpPr/>
      </dsp:nvSpPr>
      <dsp:spPr>
        <a:xfrm>
          <a:off x="3042639" y="436"/>
          <a:ext cx="1058105" cy="1058105"/>
        </a:xfrm>
        <a:prstGeom prst="arc">
          <a:avLst>
            <a:gd name="adj1" fmla="val 2400000"/>
            <a:gd name="adj2" fmla="val 84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FB990-37BA-4A40-9437-A43BE54733B8}">
      <dsp:nvSpPr>
        <dsp:cNvPr id="0" name=""/>
        <dsp:cNvSpPr/>
      </dsp:nvSpPr>
      <dsp:spPr>
        <a:xfrm>
          <a:off x="2513586" y="190895"/>
          <a:ext cx="2116211" cy="6771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cap="small" baseline="0" dirty="0"/>
            <a:t>Une immersion dans un système d’information</a:t>
          </a:r>
        </a:p>
      </dsp:txBody>
      <dsp:txXfrm>
        <a:off x="2513586" y="190895"/>
        <a:ext cx="2116211" cy="677187"/>
      </dsp:txXfrm>
    </dsp:sp>
    <dsp:sp modelId="{C9D9F440-89BC-45B6-9DD6-4296C8039AF7}">
      <dsp:nvSpPr>
        <dsp:cNvPr id="0" name=""/>
        <dsp:cNvSpPr/>
      </dsp:nvSpPr>
      <dsp:spPr>
        <a:xfrm>
          <a:off x="1762331" y="1502947"/>
          <a:ext cx="1058105" cy="1058105"/>
        </a:xfrm>
        <a:prstGeom prst="arc">
          <a:avLst>
            <a:gd name="adj1" fmla="val 13200000"/>
            <a:gd name="adj2" fmla="val 192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D2CC7-44A7-4F18-9C60-9D98C5E7E976}">
      <dsp:nvSpPr>
        <dsp:cNvPr id="0" name=""/>
        <dsp:cNvSpPr/>
      </dsp:nvSpPr>
      <dsp:spPr>
        <a:xfrm>
          <a:off x="1762331" y="1502947"/>
          <a:ext cx="1058105" cy="1058105"/>
        </a:xfrm>
        <a:prstGeom prst="arc">
          <a:avLst>
            <a:gd name="adj1" fmla="val 2400000"/>
            <a:gd name="adj2" fmla="val 84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3A8BF-7D46-4256-BCF1-873A696EC787}">
      <dsp:nvSpPr>
        <dsp:cNvPr id="0" name=""/>
        <dsp:cNvSpPr/>
      </dsp:nvSpPr>
      <dsp:spPr>
        <a:xfrm>
          <a:off x="1233278" y="1693406"/>
          <a:ext cx="2116211" cy="6771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cap="small" baseline="0" dirty="0"/>
            <a:t>Une approche pragmatique car tirée du monde de l’entreprise</a:t>
          </a:r>
        </a:p>
      </dsp:txBody>
      <dsp:txXfrm>
        <a:off x="1233278" y="1693406"/>
        <a:ext cx="2116211" cy="677187"/>
      </dsp:txXfrm>
    </dsp:sp>
    <dsp:sp modelId="{360BFC3D-2012-441E-8520-62C2D29BC3EF}">
      <dsp:nvSpPr>
        <dsp:cNvPr id="0" name=""/>
        <dsp:cNvSpPr/>
      </dsp:nvSpPr>
      <dsp:spPr>
        <a:xfrm>
          <a:off x="4322947" y="1502947"/>
          <a:ext cx="1058105" cy="1058105"/>
        </a:xfrm>
        <a:prstGeom prst="arc">
          <a:avLst>
            <a:gd name="adj1" fmla="val 13200000"/>
            <a:gd name="adj2" fmla="val 192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1DFF3-CE47-4966-BFEB-659778493D94}">
      <dsp:nvSpPr>
        <dsp:cNvPr id="0" name=""/>
        <dsp:cNvSpPr/>
      </dsp:nvSpPr>
      <dsp:spPr>
        <a:xfrm>
          <a:off x="4322947" y="1502947"/>
          <a:ext cx="1058105" cy="1058105"/>
        </a:xfrm>
        <a:prstGeom prst="arc">
          <a:avLst>
            <a:gd name="adj1" fmla="val 2400000"/>
            <a:gd name="adj2" fmla="val 84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62B7C-DB60-4320-9FC5-71E90AEF9FCE}">
      <dsp:nvSpPr>
        <dsp:cNvPr id="0" name=""/>
        <dsp:cNvSpPr/>
      </dsp:nvSpPr>
      <dsp:spPr>
        <a:xfrm>
          <a:off x="3793894" y="1693406"/>
          <a:ext cx="2116211" cy="6771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cap="small" baseline="0" dirty="0"/>
            <a:t>Renseigner, extraire, retraiter une information</a:t>
          </a:r>
        </a:p>
      </dsp:txBody>
      <dsp:txXfrm>
        <a:off x="3793894" y="1693406"/>
        <a:ext cx="2116211" cy="677187"/>
      </dsp:txXfrm>
    </dsp:sp>
    <dsp:sp modelId="{D20B0D05-A61B-45C1-970E-183B6F277C1A}">
      <dsp:nvSpPr>
        <dsp:cNvPr id="0" name=""/>
        <dsp:cNvSpPr/>
      </dsp:nvSpPr>
      <dsp:spPr>
        <a:xfrm>
          <a:off x="5698484" y="3005457"/>
          <a:ext cx="1058105" cy="1058105"/>
        </a:xfrm>
        <a:prstGeom prst="arc">
          <a:avLst>
            <a:gd name="adj1" fmla="val 13200000"/>
            <a:gd name="adj2" fmla="val 192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59938-0A96-40E6-9EB3-1C4663D54A62}">
      <dsp:nvSpPr>
        <dsp:cNvPr id="0" name=""/>
        <dsp:cNvSpPr/>
      </dsp:nvSpPr>
      <dsp:spPr>
        <a:xfrm>
          <a:off x="5698484" y="3005457"/>
          <a:ext cx="1058105" cy="1058105"/>
        </a:xfrm>
        <a:prstGeom prst="arc">
          <a:avLst>
            <a:gd name="adj1" fmla="val 2400000"/>
            <a:gd name="adj2" fmla="val 840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44FC2-D558-4514-993A-ED6A09F38D60}">
      <dsp:nvSpPr>
        <dsp:cNvPr id="0" name=""/>
        <dsp:cNvSpPr/>
      </dsp:nvSpPr>
      <dsp:spPr>
        <a:xfrm>
          <a:off x="5169432" y="3195916"/>
          <a:ext cx="2116211" cy="6771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cap="small" baseline="0" dirty="0"/>
            <a:t>Observer – Consigner – Généraliser pour aller vers la Convention Comptable</a:t>
          </a:r>
        </a:p>
      </dsp:txBody>
      <dsp:txXfrm>
        <a:off x="5169432" y="3195916"/>
        <a:ext cx="2116211" cy="677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2B36D-0210-4B90-B52C-C48ED02D27E1}">
      <dsp:nvSpPr>
        <dsp:cNvPr id="0" name=""/>
        <dsp:cNvSpPr/>
      </dsp:nvSpPr>
      <dsp:spPr>
        <a:xfrm>
          <a:off x="1912" y="690458"/>
          <a:ext cx="1324932" cy="10927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fr-FR" sz="2000" kern="1200" cap="small" baseline="0" dirty="0"/>
            <a:t>Facture</a:t>
          </a:r>
        </a:p>
      </dsp:txBody>
      <dsp:txXfrm>
        <a:off x="27060" y="715606"/>
        <a:ext cx="1274636" cy="808326"/>
      </dsp:txXfrm>
    </dsp:sp>
    <dsp:sp modelId="{A85E93F6-6E63-4954-A677-4AFA0B4C5EDD}">
      <dsp:nvSpPr>
        <dsp:cNvPr id="0" name=""/>
        <dsp:cNvSpPr/>
      </dsp:nvSpPr>
      <dsp:spPr>
        <a:xfrm>
          <a:off x="656126" y="1131435"/>
          <a:ext cx="1517132" cy="1517132"/>
        </a:xfrm>
        <a:prstGeom prst="leftCircularArrow">
          <a:avLst>
            <a:gd name="adj1" fmla="val 2723"/>
            <a:gd name="adj2" fmla="val 331746"/>
            <a:gd name="adj3" fmla="val 1998964"/>
            <a:gd name="adj4" fmla="val 8916196"/>
            <a:gd name="adj5" fmla="val 3177"/>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52A5721-8494-420D-89EB-1E4ED84DF57C}">
      <dsp:nvSpPr>
        <dsp:cNvPr id="0" name=""/>
        <dsp:cNvSpPr/>
      </dsp:nvSpPr>
      <dsp:spPr>
        <a:xfrm>
          <a:off x="216540" y="1284045"/>
          <a:ext cx="1177718" cy="97782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cap="small" baseline="0" dirty="0"/>
            <a:t>Entre Montants de la </a:t>
          </a:r>
          <a:r>
            <a:rPr lang="fr-FR" sz="1200" b="1" kern="1200" cap="small" baseline="0" dirty="0"/>
            <a:t>facture</a:t>
          </a:r>
          <a:r>
            <a:rPr lang="fr-FR" sz="1200" kern="1200" cap="small" baseline="0" dirty="0"/>
            <a:t> et montants des </a:t>
          </a:r>
          <a:r>
            <a:rPr lang="fr-FR" sz="1200" b="1" kern="1200" cap="small" baseline="0" dirty="0"/>
            <a:t>journaux</a:t>
          </a:r>
        </a:p>
      </dsp:txBody>
      <dsp:txXfrm>
        <a:off x="245179" y="1312684"/>
        <a:ext cx="1120440" cy="920545"/>
      </dsp:txXfrm>
    </dsp:sp>
    <dsp:sp modelId="{7F375301-39E1-4648-BC21-F3C81BC72A43}">
      <dsp:nvSpPr>
        <dsp:cNvPr id="0" name=""/>
        <dsp:cNvSpPr/>
      </dsp:nvSpPr>
      <dsp:spPr>
        <a:xfrm>
          <a:off x="1670793" y="895806"/>
          <a:ext cx="1324932" cy="10927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b" anchorCtr="1">
          <a:noAutofit/>
        </a:bodyPr>
        <a:lstStyle/>
        <a:p>
          <a:pPr marL="228600" lvl="1" indent="-228600" algn="l" defTabSz="889000">
            <a:lnSpc>
              <a:spcPct val="90000"/>
            </a:lnSpc>
            <a:spcBef>
              <a:spcPct val="0"/>
            </a:spcBef>
            <a:spcAft>
              <a:spcPct val="15000"/>
            </a:spcAft>
            <a:buChar char="•"/>
          </a:pPr>
          <a:r>
            <a:rPr lang="fr-FR" sz="2000" kern="1200" cap="small" baseline="0" dirty="0"/>
            <a:t>Journaux</a:t>
          </a:r>
        </a:p>
      </dsp:txBody>
      <dsp:txXfrm>
        <a:off x="1695941" y="1155124"/>
        <a:ext cx="1274636" cy="808326"/>
      </dsp:txXfrm>
    </dsp:sp>
    <dsp:sp modelId="{2C11A74B-C02B-47E0-B0F9-C05EE7CEB67F}">
      <dsp:nvSpPr>
        <dsp:cNvPr id="0" name=""/>
        <dsp:cNvSpPr/>
      </dsp:nvSpPr>
      <dsp:spPr>
        <a:xfrm>
          <a:off x="2413292" y="76465"/>
          <a:ext cx="1593972" cy="1593972"/>
        </a:xfrm>
        <a:prstGeom prst="circularArrow">
          <a:avLst>
            <a:gd name="adj1" fmla="val 2592"/>
            <a:gd name="adj2" fmla="val 314790"/>
            <a:gd name="adj3" fmla="val 19490313"/>
            <a:gd name="adj4" fmla="val 12556124"/>
            <a:gd name="adj5" fmla="val 3024"/>
          </a:avLst>
        </a:prstGeom>
        <a:solidFill>
          <a:schemeClr val="accent3">
            <a:hueOff val="11250264"/>
            <a:satOff val="-16880"/>
            <a:lumOff val="-274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09EEB06-47FF-4BBA-86A8-C587872893AD}">
      <dsp:nvSpPr>
        <dsp:cNvPr id="0" name=""/>
        <dsp:cNvSpPr/>
      </dsp:nvSpPr>
      <dsp:spPr>
        <a:xfrm>
          <a:off x="1965223" y="505681"/>
          <a:ext cx="1177718" cy="780249"/>
        </a:xfrm>
        <a:prstGeom prst="roundRect">
          <a:avLst>
            <a:gd name="adj" fmla="val 10000"/>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cap="small" baseline="0" dirty="0"/>
            <a:t>Entre Montants des </a:t>
          </a:r>
          <a:r>
            <a:rPr lang="fr-FR" sz="1200" b="1" kern="1200" cap="small" baseline="0" dirty="0"/>
            <a:t>journaux</a:t>
          </a:r>
          <a:r>
            <a:rPr lang="fr-FR" sz="1200" kern="1200" cap="small" baseline="0" dirty="0"/>
            <a:t> et Montants des </a:t>
          </a:r>
          <a:r>
            <a:rPr lang="fr-FR" sz="1200" b="1" kern="1200" cap="small" baseline="0" dirty="0"/>
            <a:t>comptes</a:t>
          </a:r>
        </a:p>
      </dsp:txBody>
      <dsp:txXfrm>
        <a:off x="1988076" y="528534"/>
        <a:ext cx="1132012" cy="734543"/>
      </dsp:txXfrm>
    </dsp:sp>
    <dsp:sp modelId="{F168926F-8149-45F8-968F-073F541F8944}">
      <dsp:nvSpPr>
        <dsp:cNvPr id="0" name=""/>
        <dsp:cNvSpPr/>
      </dsp:nvSpPr>
      <dsp:spPr>
        <a:xfrm>
          <a:off x="3339674" y="732474"/>
          <a:ext cx="1324932" cy="10927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fr-FR" sz="2000" kern="1200" cap="small" baseline="0" dirty="0"/>
            <a:t>Comptes</a:t>
          </a:r>
        </a:p>
      </dsp:txBody>
      <dsp:txXfrm>
        <a:off x="3364822" y="757622"/>
        <a:ext cx="1274636" cy="808326"/>
      </dsp:txXfrm>
    </dsp:sp>
    <dsp:sp modelId="{F063D261-4082-4C5A-8A32-0EB06F9F4679}">
      <dsp:nvSpPr>
        <dsp:cNvPr id="0" name=""/>
        <dsp:cNvSpPr/>
      </dsp:nvSpPr>
      <dsp:spPr>
        <a:xfrm>
          <a:off x="3634104" y="1420387"/>
          <a:ext cx="1177718" cy="809759"/>
        </a:xfrm>
        <a:prstGeom prst="roundRect">
          <a:avLst>
            <a:gd name="adj" fmla="val 10000"/>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cap="small" baseline="0" dirty="0"/>
            <a:t>Découvrir le </a:t>
          </a:r>
          <a:r>
            <a:rPr lang="fr-FR" sz="1200" b="1" kern="1200" cap="small" baseline="0" dirty="0"/>
            <a:t>principe de la partie double</a:t>
          </a:r>
        </a:p>
      </dsp:txBody>
      <dsp:txXfrm>
        <a:off x="3657821" y="1444104"/>
        <a:ext cx="1130284" cy="762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A419-6BE0-44E3-B832-9ABA92CE667C}">
      <dsp:nvSpPr>
        <dsp:cNvPr id="0" name=""/>
        <dsp:cNvSpPr/>
      </dsp:nvSpPr>
      <dsp:spPr>
        <a:xfrm>
          <a:off x="115656" y="836432"/>
          <a:ext cx="1713281" cy="56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cap="small" baseline="0" dirty="0"/>
            <a:t>Des observations</a:t>
          </a:r>
        </a:p>
      </dsp:txBody>
      <dsp:txXfrm>
        <a:off x="115656" y="836432"/>
        <a:ext cx="1713281" cy="564604"/>
      </dsp:txXfrm>
    </dsp:sp>
    <dsp:sp modelId="{42D5B806-588D-4555-9AFB-AEC1F468C1FB}">
      <dsp:nvSpPr>
        <dsp:cNvPr id="0" name=""/>
        <dsp:cNvSpPr/>
      </dsp:nvSpPr>
      <dsp:spPr>
        <a:xfrm>
          <a:off x="113709" y="664714"/>
          <a:ext cx="136283" cy="136283"/>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AAABC40-0DEA-499B-921C-90976BD2272D}">
      <dsp:nvSpPr>
        <dsp:cNvPr id="0" name=""/>
        <dsp:cNvSpPr/>
      </dsp:nvSpPr>
      <dsp:spPr>
        <a:xfrm>
          <a:off x="209107" y="473917"/>
          <a:ext cx="136283" cy="136283"/>
        </a:xfrm>
        <a:prstGeom prst="ellipse">
          <a:avLst/>
        </a:prstGeom>
        <a:solidFill>
          <a:schemeClr val="accent4">
            <a:hueOff val="-248043"/>
            <a:satOff val="1494"/>
            <a:lumOff val="12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F60A7FD-406D-49AA-A308-FE90211B16BD}">
      <dsp:nvSpPr>
        <dsp:cNvPr id="0" name=""/>
        <dsp:cNvSpPr/>
      </dsp:nvSpPr>
      <dsp:spPr>
        <a:xfrm>
          <a:off x="438064" y="512077"/>
          <a:ext cx="214160" cy="214160"/>
        </a:xfrm>
        <a:prstGeom prst="ellipse">
          <a:avLst/>
        </a:prstGeom>
        <a:solidFill>
          <a:schemeClr val="accent4">
            <a:hueOff val="-496086"/>
            <a:satOff val="2989"/>
            <a:lumOff val="24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507D804-E684-4562-B946-F341D729DF62}">
      <dsp:nvSpPr>
        <dsp:cNvPr id="0" name=""/>
        <dsp:cNvSpPr/>
      </dsp:nvSpPr>
      <dsp:spPr>
        <a:xfrm>
          <a:off x="628862" y="302200"/>
          <a:ext cx="136283" cy="136283"/>
        </a:xfrm>
        <a:prstGeom prst="ellipse">
          <a:avLst/>
        </a:prstGeom>
        <a:solidFill>
          <a:schemeClr val="accent4">
            <a:hueOff val="-744128"/>
            <a:satOff val="4483"/>
            <a:lumOff val="3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3869FF1-92BC-46C0-A39C-E3D4431C6C7E}">
      <dsp:nvSpPr>
        <dsp:cNvPr id="0" name=""/>
        <dsp:cNvSpPr/>
      </dsp:nvSpPr>
      <dsp:spPr>
        <a:xfrm>
          <a:off x="876898" y="225881"/>
          <a:ext cx="136283" cy="136283"/>
        </a:xfrm>
        <a:prstGeom prst="ellipse">
          <a:avLst/>
        </a:prstGeom>
        <a:solidFill>
          <a:schemeClr val="accent4">
            <a:hueOff val="-992171"/>
            <a:satOff val="5978"/>
            <a:lumOff val="47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3E6AFF0-F005-4E49-A1EF-CBEA6D3FD1F8}">
      <dsp:nvSpPr>
        <dsp:cNvPr id="0" name=""/>
        <dsp:cNvSpPr/>
      </dsp:nvSpPr>
      <dsp:spPr>
        <a:xfrm>
          <a:off x="1182174" y="359439"/>
          <a:ext cx="136283" cy="136283"/>
        </a:xfrm>
        <a:prstGeom prst="ellipse">
          <a:avLst/>
        </a:prstGeom>
        <a:solidFill>
          <a:schemeClr val="accent4">
            <a:hueOff val="-1240214"/>
            <a:satOff val="7472"/>
            <a:lumOff val="59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D6A2FB5-BAAD-45AF-96D7-7EA147D64489}">
      <dsp:nvSpPr>
        <dsp:cNvPr id="0" name=""/>
        <dsp:cNvSpPr/>
      </dsp:nvSpPr>
      <dsp:spPr>
        <a:xfrm>
          <a:off x="1372971" y="454837"/>
          <a:ext cx="214160" cy="214160"/>
        </a:xfrm>
        <a:prstGeom prst="ellipse">
          <a:avLst/>
        </a:prstGeom>
        <a:solidFill>
          <a:schemeClr val="accent4">
            <a:hueOff val="-1488257"/>
            <a:satOff val="8966"/>
            <a:lumOff val="71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9FEBA25-BBB8-46D5-A996-CD8B3F116541}">
      <dsp:nvSpPr>
        <dsp:cNvPr id="0" name=""/>
        <dsp:cNvSpPr/>
      </dsp:nvSpPr>
      <dsp:spPr>
        <a:xfrm>
          <a:off x="1640087" y="664714"/>
          <a:ext cx="136283" cy="136283"/>
        </a:xfrm>
        <a:prstGeom prst="ellipse">
          <a:avLst/>
        </a:prstGeom>
        <a:solidFill>
          <a:schemeClr val="accent4">
            <a:hueOff val="-1736299"/>
            <a:satOff val="10461"/>
            <a:lumOff val="83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BB4BD87-09D0-4768-8983-323429544B81}">
      <dsp:nvSpPr>
        <dsp:cNvPr id="0" name=""/>
        <dsp:cNvSpPr/>
      </dsp:nvSpPr>
      <dsp:spPr>
        <a:xfrm>
          <a:off x="1754566" y="874591"/>
          <a:ext cx="136283" cy="136283"/>
        </a:xfrm>
        <a:prstGeom prst="ellipse">
          <a:avLst/>
        </a:prstGeom>
        <a:solidFill>
          <a:schemeClr val="accent4">
            <a:hueOff val="-1984342"/>
            <a:satOff val="11955"/>
            <a:lumOff val="95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DD677D9-B6F5-4A6B-8DAD-3E4D292A32A2}">
      <dsp:nvSpPr>
        <dsp:cNvPr id="0" name=""/>
        <dsp:cNvSpPr/>
      </dsp:nvSpPr>
      <dsp:spPr>
        <a:xfrm>
          <a:off x="762420" y="473917"/>
          <a:ext cx="350444" cy="350444"/>
        </a:xfrm>
        <a:prstGeom prst="ellipse">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103EA1F-A173-4460-A931-6410FED32C24}">
      <dsp:nvSpPr>
        <dsp:cNvPr id="0" name=""/>
        <dsp:cNvSpPr/>
      </dsp:nvSpPr>
      <dsp:spPr>
        <a:xfrm>
          <a:off x="18310" y="1198947"/>
          <a:ext cx="136283" cy="136283"/>
        </a:xfrm>
        <a:prstGeom prst="ellipse">
          <a:avLst/>
        </a:prstGeom>
        <a:solidFill>
          <a:schemeClr val="accent4">
            <a:hueOff val="-2480428"/>
            <a:satOff val="14944"/>
            <a:lumOff val="11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0BFB49A-CE3F-4212-B232-8BB6011B97A1}">
      <dsp:nvSpPr>
        <dsp:cNvPr id="0" name=""/>
        <dsp:cNvSpPr/>
      </dsp:nvSpPr>
      <dsp:spPr>
        <a:xfrm>
          <a:off x="132789" y="1370664"/>
          <a:ext cx="214160" cy="214160"/>
        </a:xfrm>
        <a:prstGeom prst="ellipse">
          <a:avLst/>
        </a:prstGeom>
        <a:solidFill>
          <a:schemeClr val="accent4">
            <a:hueOff val="-2728470"/>
            <a:satOff val="16438"/>
            <a:lumOff val="13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2350E3D-DFC1-4BB9-97AF-21C8888089DC}">
      <dsp:nvSpPr>
        <dsp:cNvPr id="0" name=""/>
        <dsp:cNvSpPr/>
      </dsp:nvSpPr>
      <dsp:spPr>
        <a:xfrm>
          <a:off x="418985" y="1523302"/>
          <a:ext cx="311505" cy="311505"/>
        </a:xfrm>
        <a:prstGeom prst="ellipse">
          <a:avLst/>
        </a:prstGeom>
        <a:solidFill>
          <a:schemeClr val="accent4">
            <a:hueOff val="-2976513"/>
            <a:satOff val="17933"/>
            <a:lumOff val="143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C3F4E95-CCAD-4195-A2D7-6A9A1F6FD22D}">
      <dsp:nvSpPr>
        <dsp:cNvPr id="0" name=""/>
        <dsp:cNvSpPr/>
      </dsp:nvSpPr>
      <dsp:spPr>
        <a:xfrm>
          <a:off x="819659" y="1771339"/>
          <a:ext cx="136283" cy="136283"/>
        </a:xfrm>
        <a:prstGeom prst="ellipse">
          <a:avLst/>
        </a:prstGeom>
        <a:solidFill>
          <a:schemeClr val="accent4">
            <a:hueOff val="-3224556"/>
            <a:satOff val="19427"/>
            <a:lumOff val="155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657CCE3-B81B-4221-AE9D-D85CC3D22E24}">
      <dsp:nvSpPr>
        <dsp:cNvPr id="0" name=""/>
        <dsp:cNvSpPr/>
      </dsp:nvSpPr>
      <dsp:spPr>
        <a:xfrm>
          <a:off x="895978" y="1523302"/>
          <a:ext cx="214160" cy="214160"/>
        </a:xfrm>
        <a:prstGeom prst="ellipse">
          <a:avLst/>
        </a:prstGeom>
        <a:solidFill>
          <a:schemeClr val="accent4">
            <a:hueOff val="-3472599"/>
            <a:satOff val="20921"/>
            <a:lumOff val="16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991A517-679A-4E6F-9264-FF714AE24DC1}">
      <dsp:nvSpPr>
        <dsp:cNvPr id="0" name=""/>
        <dsp:cNvSpPr/>
      </dsp:nvSpPr>
      <dsp:spPr>
        <a:xfrm>
          <a:off x="1086775" y="1790419"/>
          <a:ext cx="136283" cy="136283"/>
        </a:xfrm>
        <a:prstGeom prst="ellipse">
          <a:avLst/>
        </a:prstGeom>
        <a:solidFill>
          <a:schemeClr val="accent4">
            <a:hueOff val="-3720641"/>
            <a:satOff val="22416"/>
            <a:lumOff val="179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029D69E-0B28-4462-97F2-F30B6F4AD52B}">
      <dsp:nvSpPr>
        <dsp:cNvPr id="0" name=""/>
        <dsp:cNvSpPr/>
      </dsp:nvSpPr>
      <dsp:spPr>
        <a:xfrm>
          <a:off x="1258493" y="1485143"/>
          <a:ext cx="311505" cy="311505"/>
        </a:xfrm>
        <a:prstGeom prst="ellipse">
          <a:avLst/>
        </a:prstGeom>
        <a:solidFill>
          <a:schemeClr val="accent4">
            <a:hueOff val="-3968684"/>
            <a:satOff val="23910"/>
            <a:lumOff val="191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89B0636-C02F-454F-A77B-9AA49A04E6A3}">
      <dsp:nvSpPr>
        <dsp:cNvPr id="0" name=""/>
        <dsp:cNvSpPr/>
      </dsp:nvSpPr>
      <dsp:spPr>
        <a:xfrm>
          <a:off x="1678247" y="1408824"/>
          <a:ext cx="214160" cy="214160"/>
        </a:xfrm>
        <a:prstGeom prst="ellipse">
          <a:avLst/>
        </a:prstGeom>
        <a:solidFill>
          <a:schemeClr val="accent4">
            <a:hueOff val="-4216727"/>
            <a:satOff val="25405"/>
            <a:lumOff val="203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19637BA-A1FF-4DB2-B08C-12C98CCE5AD8}">
      <dsp:nvSpPr>
        <dsp:cNvPr id="0" name=""/>
        <dsp:cNvSpPr/>
      </dsp:nvSpPr>
      <dsp:spPr>
        <a:xfrm>
          <a:off x="1892407" y="511759"/>
          <a:ext cx="628958" cy="1200749"/>
        </a:xfrm>
        <a:prstGeom prst="chevron">
          <a:avLst>
            <a:gd name="adj" fmla="val 6231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1D807F-01B4-4B7D-A1D6-D7ED01496E09}">
      <dsp:nvSpPr>
        <dsp:cNvPr id="0" name=""/>
        <dsp:cNvSpPr/>
      </dsp:nvSpPr>
      <dsp:spPr>
        <a:xfrm>
          <a:off x="2407009" y="511759"/>
          <a:ext cx="628958" cy="1200749"/>
        </a:xfrm>
        <a:prstGeom prst="chevron">
          <a:avLst>
            <a:gd name="adj" fmla="val 62310"/>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84BCFEE-588E-458C-A96D-BD643616D37D}">
      <dsp:nvSpPr>
        <dsp:cNvPr id="0" name=""/>
        <dsp:cNvSpPr/>
      </dsp:nvSpPr>
      <dsp:spPr>
        <a:xfrm>
          <a:off x="3104581" y="412527"/>
          <a:ext cx="1458039" cy="1458039"/>
        </a:xfrm>
        <a:prstGeom prst="ellipse">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cap="small" baseline="0" dirty="0"/>
            <a:t>Modèles d’écritures</a:t>
          </a:r>
        </a:p>
      </dsp:txBody>
      <dsp:txXfrm>
        <a:off x="3318106" y="626052"/>
        <a:ext cx="1030989" cy="103098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04/06/2020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04/06/2020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see.fr/fr/statistiques/4239555#graphique-figure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see.fr/fr/statistiques/4239555#graphique-figure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 évolution économique des métiers comptables</a:t>
            </a:r>
          </a:p>
          <a:p>
            <a:pPr lvl="1">
              <a:buClr>
                <a:srgbClr val="3D7CC9"/>
              </a:buClr>
            </a:pPr>
            <a:r>
              <a:rPr lang="fr-FR" sz="1600" dirty="0"/>
              <a:t>Un secteur dynamique à forte valeur ajoutée et peu sensible à la conjoncture</a:t>
            </a:r>
            <a:br>
              <a:rPr lang="fr-FR" sz="1600" dirty="0"/>
            </a:br>
            <a:r>
              <a:rPr lang="fr-FR" sz="1600" dirty="0"/>
              <a:t>Les entreprises spécialisées dans l’activité comptable ont réalisé 19,5 milliards d’euros de CA en 2017</a:t>
            </a:r>
          </a:p>
          <a:p>
            <a:pPr lvl="1">
              <a:buClr>
                <a:srgbClr val="3D7CC9"/>
              </a:buClr>
            </a:pPr>
            <a:endParaRPr lang="fr-FR" sz="1600" dirty="0"/>
          </a:p>
          <a:p>
            <a:pPr lvl="1">
              <a:buClr>
                <a:srgbClr val="3D7CC9"/>
              </a:buClr>
            </a:pPr>
            <a:endParaRPr lang="fr-FR" sz="1600" dirty="0"/>
          </a:p>
          <a:p>
            <a:pPr lvl="1">
              <a:buClr>
                <a:srgbClr val="3D7CC9"/>
              </a:buClr>
            </a:pPr>
            <a:r>
              <a:rPr lang="fr-FR" sz="1600" dirty="0"/>
              <a:t>Une croissance due, en partie, à la sous-traitance des tâches comptables</a:t>
            </a:r>
          </a:p>
          <a:p>
            <a:pPr lvl="2"/>
            <a:r>
              <a:rPr lang="fr-FR" sz="1600" dirty="0"/>
              <a:t>-Les organisations externalisent ces tâches (complexification et accroissement des normes comptables)</a:t>
            </a:r>
          </a:p>
          <a:p>
            <a:pPr lvl="2"/>
            <a:r>
              <a:rPr lang="fr-FR" sz="1600" dirty="0"/>
              <a:t>-Les cabinets comptables sous-traitent une partie de leurs tâches à l’étranger (Afrique du Nord, Europe de l’Est)</a:t>
            </a:r>
            <a:br>
              <a:rPr lang="fr-FR" sz="1600" dirty="0"/>
            </a:br>
            <a:r>
              <a:rPr lang="fr-FR" sz="1600" dirty="0"/>
              <a:t>« Compta service » un exemple d’entreprise marocaine</a:t>
            </a:r>
          </a:p>
          <a:p>
            <a:endParaRPr lang="fr-FR" dirty="0"/>
          </a:p>
          <a:p>
            <a:r>
              <a:rPr lang="fr-FR" dirty="0"/>
              <a:t>Sources: </a:t>
            </a:r>
          </a:p>
          <a:p>
            <a:pPr marL="171450" indent="-171450">
              <a:buFontTx/>
              <a:buChar char="-"/>
            </a:pPr>
            <a:r>
              <a:rPr lang="fr-FR" dirty="0"/>
              <a:t>INSEE </a:t>
            </a:r>
            <a:r>
              <a:rPr lang="fr-FR" dirty="0">
                <a:hlinkClick r:id="rId3"/>
              </a:rPr>
              <a:t>https://www.insee.fr/fr/statistiques/4239555#graphique-figure5</a:t>
            </a:r>
            <a:endParaRPr lang="fr-FR" dirty="0"/>
          </a:p>
          <a:p>
            <a:pPr marL="171450" indent="-171450">
              <a:buFontTx/>
              <a:buChar char="-"/>
            </a:pPr>
            <a:r>
              <a:rPr lang="fr-FR" dirty="0"/>
              <a:t>Entretiens avec:</a:t>
            </a:r>
          </a:p>
          <a:p>
            <a:pPr marL="171450" indent="-171450">
              <a:buFont typeface="Arial" panose="020B0604020202020204" pitchFamily="34" charset="0"/>
              <a:buChar char="•"/>
            </a:pPr>
            <a:r>
              <a:rPr lang="fr-FR" dirty="0"/>
              <a:t> des représentants nationaux et locaux de l’ordre des Experts comptables, </a:t>
            </a:r>
          </a:p>
          <a:p>
            <a:pPr marL="171450" indent="-171450">
              <a:buFont typeface="Arial" panose="020B0604020202020204" pitchFamily="34" charset="0"/>
              <a:buChar char="•"/>
            </a:pPr>
            <a:r>
              <a:rPr lang="fr-FR" dirty="0"/>
              <a:t>des organisations (entreprises, associations, administrations) de tailles et activités variées</a:t>
            </a: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406439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Sources: </a:t>
            </a:r>
          </a:p>
          <a:p>
            <a:pPr marL="171450" indent="-171450">
              <a:buFontTx/>
              <a:buChar char="-"/>
            </a:pPr>
            <a:r>
              <a:rPr lang="fr-FR" dirty="0"/>
              <a:t>INSEE </a:t>
            </a:r>
            <a:r>
              <a:rPr lang="fr-FR" dirty="0">
                <a:hlinkClick r:id="rId3"/>
              </a:rPr>
              <a:t>https://www.insee.fr/fr/statistiques/4239555#graphique-figure5</a:t>
            </a:r>
            <a:endParaRPr lang="fr-FR" dirty="0"/>
          </a:p>
          <a:p>
            <a:pPr marL="171450" indent="-171450">
              <a:buFontTx/>
              <a:buChar char="-"/>
            </a:pPr>
            <a:r>
              <a:rPr lang="fr-FR" dirty="0"/>
              <a:t>Entretiens avec:</a:t>
            </a:r>
          </a:p>
          <a:p>
            <a:pPr marL="171450" indent="-171450">
              <a:buFont typeface="Arial" panose="020B0604020202020204" pitchFamily="34" charset="0"/>
              <a:buChar char="•"/>
            </a:pPr>
            <a:r>
              <a:rPr lang="fr-FR" dirty="0"/>
              <a:t> des représentants nationaux et locaux de l’ordre des Experts comptables, </a:t>
            </a:r>
          </a:p>
          <a:p>
            <a:pPr marL="171450" indent="-171450">
              <a:buFont typeface="Arial" panose="020B0604020202020204" pitchFamily="34" charset="0"/>
              <a:buChar char="•"/>
            </a:pPr>
            <a:r>
              <a:rPr lang="fr-FR" dirty="0"/>
              <a:t>des organisations (entreprises, associations, administrations) de tailles et activités variées</a:t>
            </a: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91114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195131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Facturation électronique obligatoire pour les marchés publics; entre 2023 et 2025 pour les facturations interentreprises.</a:t>
            </a: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179836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n’existe pas de pôle comptable</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69478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professeur de bloc</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313574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professeur de bloc</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52679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732241"/>
            <a:ext cx="7894637" cy="1825421"/>
          </a:xfrm>
        </p:spPr>
        <p:txBody>
          <a:bodyPr/>
          <a:lstStyle/>
          <a:p>
            <a:r>
              <a:rPr lang="fr-FR" dirty="0"/>
              <a:t>CLIQUEZ ET MODIFIEZ LE TITRE</a:t>
            </a:r>
          </a:p>
        </p:txBody>
      </p:sp>
      <p:sp>
        <p:nvSpPr>
          <p:cNvPr id="3" name="Sous-titre 2"/>
          <p:cNvSpPr>
            <a:spLocks noGrp="1"/>
          </p:cNvSpPr>
          <p:nvPr>
            <p:ph type="subTitle" idx="1"/>
          </p:nvPr>
        </p:nvSpPr>
        <p:spPr>
          <a:xfrm>
            <a:off x="1090609" y="2604156"/>
            <a:ext cx="7596190" cy="1314450"/>
          </a:xfrm>
        </p:spPr>
        <p:txBody>
          <a:bodyPr/>
          <a:lstStyle>
            <a:lvl1pPr marL="0" indent="0" algn="l">
              <a:buNone/>
              <a:defRPr baseline="0">
                <a:solidFill>
                  <a:srgbClr val="407C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51508-587E-4164-96FE-E018614D3B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C8426B-1EC6-43FD-B873-0DC091A21308}"/>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4" name="Espace réservé du pied de page 3">
            <a:extLst>
              <a:ext uri="{FF2B5EF4-FFF2-40B4-BE49-F238E27FC236}">
                <a16:creationId xmlns:a16="http://schemas.microsoft.com/office/drawing/2014/main" id="{6DEE5F21-D4E1-488E-AA72-1A108C017D6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3E0EA2A-7A5F-41E5-9C36-74FDCE10940F}"/>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416959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965486-0AF1-43D0-A9CA-53797A48608B}"/>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3" name="Espace réservé du pied de page 2">
            <a:extLst>
              <a:ext uri="{FF2B5EF4-FFF2-40B4-BE49-F238E27FC236}">
                <a16:creationId xmlns:a16="http://schemas.microsoft.com/office/drawing/2014/main" id="{9E747B30-2E69-4EE8-9876-DF4ACA7A9F5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E2710E-E628-405E-910A-46ABDD8804DD}"/>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2807555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B39AA-7DDB-448F-B037-EA0B0AB7D5A7}"/>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D43FF00-1BE6-4B62-9F25-AF3AEDBD961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2748273-4DD0-4AF9-8DC9-D75B1DFE59A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00ECEC-ADE0-4618-A7E1-132CF9ADAEA4}"/>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FB8B770C-3C10-48AD-A0D1-D4B1010BE3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C60C1B-FAE8-4381-BA43-978A3E83924D}"/>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33756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B3A11-E671-4D76-BB73-32FDE5161BFF}"/>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6AF3C4-7769-4037-93C7-C90962F92F5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CB82D57-E9C3-4123-B434-BA258A85514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E53F58-420F-4651-8541-BAEE6D5C95D4}"/>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7C07D9A1-6AAB-4DEE-AC09-57FC18E082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72CAB6-BB03-4B67-A715-B9A5961B0504}"/>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130913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3FBAD-B3A9-4C47-971D-99806056A1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F549A1-BF77-45CB-A65E-8107779CB75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FADBB2-0D7A-4CD1-BB13-BC5AC846078E}"/>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DDF40CA2-874E-4D41-A4DA-39F050EA97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BCCD11-C470-49A5-AB61-6DFC14CB1126}"/>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92171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AEC6D04-B3FB-4F9E-8F59-E4A1E53E5CA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AE4FD9C-F33A-4B39-B363-69719E2356F1}"/>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B08392-B63A-4B57-8A14-A20409E94898}"/>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28C0E239-4365-4A1B-9383-5D290E0016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71383E-1F9F-4C9C-B22E-C5C20CE7F33C}"/>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238569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4" y="1103312"/>
            <a:ext cx="7881937" cy="3449241"/>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107223"/>
            <a:ext cx="7881400" cy="3394472"/>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1A86D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1A86D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81539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4" y="1102034"/>
            <a:ext cx="7881937" cy="3298031"/>
          </a:xfrm>
        </p:spPr>
        <p:txBody>
          <a:bodyPr/>
          <a:lstStyle>
            <a:lvl1pPr>
              <a:buClr>
                <a:srgbClr val="1A86D0"/>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52269"/>
            <a:ext cx="8004162" cy="621431"/>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120898"/>
            <a:ext cx="7923066" cy="2424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4025503"/>
            <a:ext cx="7923066" cy="603647"/>
          </a:xfrm>
        </p:spPr>
        <p:txBody>
          <a:bodyPr/>
          <a:lstStyle>
            <a:lvl1pPr marL="0" indent="0">
              <a:buNone/>
              <a:defRPr sz="1400" baseline="0">
                <a:solidFill>
                  <a:srgbClr val="407CC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243092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5" y="168965"/>
            <a:ext cx="6933331" cy="3874555"/>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2270721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dirty="0"/>
              <a:t>Modifiez le style du titre</a:t>
            </a:r>
            <a:endParaRPr lang="en-US" dirty="0"/>
          </a:p>
        </p:txBody>
      </p:sp>
    </p:spTree>
    <p:extLst>
      <p:ext uri="{BB962C8B-B14F-4D97-AF65-F5344CB8AC3E}">
        <p14:creationId xmlns:p14="http://schemas.microsoft.com/office/powerpoint/2010/main" val="380718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732241"/>
            <a:ext cx="7894637" cy="1825421"/>
          </a:xfrm>
        </p:spPr>
        <p:txBody>
          <a:bodyPr/>
          <a:lstStyle/>
          <a:p>
            <a:r>
              <a:rPr lang="fr-FR" dirty="0"/>
              <a:t>CLIQUEZ ET MODIFIEZ LE TITRE</a:t>
            </a:r>
          </a:p>
        </p:txBody>
      </p:sp>
      <p:sp>
        <p:nvSpPr>
          <p:cNvPr id="3" name="Sous-titre 2"/>
          <p:cNvSpPr>
            <a:spLocks noGrp="1"/>
          </p:cNvSpPr>
          <p:nvPr>
            <p:ph type="subTitle" idx="1"/>
          </p:nvPr>
        </p:nvSpPr>
        <p:spPr>
          <a:xfrm>
            <a:off x="1090609" y="2604156"/>
            <a:ext cx="7596190" cy="1314450"/>
          </a:xfrm>
        </p:spPr>
        <p:txBody>
          <a:bodyPr/>
          <a:lstStyle>
            <a:lvl1pPr marL="0" indent="0" algn="l">
              <a:buNone/>
              <a:defRPr baseline="0">
                <a:solidFill>
                  <a:srgbClr val="407C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374375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F5BAE-44D7-4210-8F5E-EADF596A52F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5950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407CC9"/>
                </a:solidFill>
              </a:defRPr>
            </a:lvl1pPr>
          </a:lstStyle>
          <a:p>
            <a:r>
              <a:rPr lang="fr-FR" dirty="0"/>
              <a:t>Cliquez et modifiez le titre</a:t>
            </a:r>
          </a:p>
        </p:txBody>
      </p:sp>
      <p:sp>
        <p:nvSpPr>
          <p:cNvPr id="8" name="Espace réservé du texte 7"/>
          <p:cNvSpPr>
            <a:spLocks noGrp="1"/>
          </p:cNvSpPr>
          <p:nvPr>
            <p:ph type="body" sz="quarter" idx="13"/>
          </p:nvPr>
        </p:nvSpPr>
        <p:spPr>
          <a:xfrm>
            <a:off x="1095375" y="3090863"/>
            <a:ext cx="7505700" cy="1360885"/>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184" y="1927226"/>
            <a:ext cx="7505700" cy="867735"/>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E842B-F044-4A5C-8584-D3C47CB4C11C}"/>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9EB13BF-94EE-40D7-B88C-64F3C036B82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9507888-32F0-4AAF-BC8B-28AD96CD80A6}"/>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C88ACD0D-3A98-4E30-AE86-50A000245F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31F51A-E586-4126-8471-F075BC48A27F}"/>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6260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1725E-04E6-4CF7-8BB0-BC387A3492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ED1B53-BBA1-46F3-A2BC-4EC2FFF7D6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1F939B-516C-4427-BA6C-CC7E92502133}"/>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56402169-2492-4A84-B6F4-8E5DB78BA1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5DD3FD-5C31-4FDC-87D5-8657AFFC4076}"/>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5097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DA594-8DC0-45BF-B7EA-0AB0C3227938}"/>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B3007B3-E751-4638-B086-9A320EFBA4E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BB7475-468A-49DE-92CA-2EE52075FF58}"/>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5FE953D9-2D83-495A-AB76-767AEE04B7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FEC3D6-9095-449C-9E0A-76B07EBF8295}"/>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362126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9CE66-E518-4958-85E2-C7688D5848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B730BE-1832-496D-88EE-795D045ACEE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81CAB0-3780-4D46-B3B5-20918245BC97}"/>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C751AB-EDA0-491C-875F-1B94976A3D38}"/>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CF50F074-8DBA-4A2C-8E7B-220168FA48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EDE3F0-A5BF-462C-ABC1-92AC4F0E01B2}"/>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9678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2434E-8CF0-4DBD-AF46-5DCF7DCA2A83}"/>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7D1918-A124-48F2-AF34-2DEA67D0D40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B34772-7679-49BC-AED7-E9B3D96DAB04}"/>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60E0B58-4D1B-4F99-9BAD-CDA7E3CABAB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5FC2617-EB36-4699-9A2C-9894412DB51E}"/>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FD35E61-F4F9-4CB9-BFB2-F339A6028BB6}"/>
              </a:ext>
            </a:extLst>
          </p:cNvPr>
          <p:cNvSpPr>
            <a:spLocks noGrp="1"/>
          </p:cNvSpPr>
          <p:nvPr>
            <p:ph type="dt" sz="half" idx="10"/>
          </p:nvPr>
        </p:nvSpPr>
        <p:spPr/>
        <p:txBody>
          <a:bodyPr/>
          <a:lstStyle/>
          <a:p>
            <a:fld id="{97AB2735-38C2-46E9-AB93-2CE0173E3EFF}" type="datetimeFigureOut">
              <a:rPr lang="fr-FR" smtClean="0"/>
              <a:t>04/06/2020</a:t>
            </a:fld>
            <a:endParaRPr lang="fr-FR"/>
          </a:p>
        </p:txBody>
      </p:sp>
      <p:sp>
        <p:nvSpPr>
          <p:cNvPr id="8" name="Espace réservé du pied de page 7">
            <a:extLst>
              <a:ext uri="{FF2B5EF4-FFF2-40B4-BE49-F238E27FC236}">
                <a16:creationId xmlns:a16="http://schemas.microsoft.com/office/drawing/2014/main" id="{3ABED3AE-4061-4692-9D89-FE76D10E3D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5771230-1E46-4498-8135-E8BA7C7BE243}"/>
              </a:ext>
            </a:extLst>
          </p:cNvPr>
          <p:cNvSpPr>
            <a:spLocks noGrp="1"/>
          </p:cNvSpPr>
          <p:nvPr>
            <p:ph type="sldNum" sz="quarter" idx="12"/>
          </p:nvPr>
        </p:nvSpPr>
        <p:spPr/>
        <p:txBody>
          <a:bodyPr/>
          <a:lstStyle/>
          <a:p>
            <a:fld id="{D4E6C156-3F78-4AD1-99C3-C90C603A646D}" type="slidenum">
              <a:rPr lang="fr-FR" smtClean="0"/>
              <a:t>‹N°›</a:t>
            </a:fld>
            <a:endParaRPr lang="fr-FR"/>
          </a:p>
        </p:txBody>
      </p:sp>
    </p:spTree>
    <p:extLst>
      <p:ext uri="{BB962C8B-B14F-4D97-AF65-F5344CB8AC3E}">
        <p14:creationId xmlns:p14="http://schemas.microsoft.com/office/powerpoint/2010/main" val="226531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6" y="686880"/>
            <a:ext cx="7982797" cy="191172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7" y="2598603"/>
            <a:ext cx="7589313" cy="936947"/>
          </a:xfrm>
          <a:prstGeom prst="rect">
            <a:avLst/>
          </a:prstGeom>
        </p:spPr>
        <p:txBody>
          <a:bodyPr vert="horz" lIns="91440" tIns="45720" rIns="91440" bIns="45720" rtlCol="0">
            <a:normAutofit/>
          </a:bodyPr>
          <a:lstStyle/>
          <a:p>
            <a:pPr lvl="0"/>
            <a:r>
              <a:rPr lang="fr-FR" dirty="0"/>
              <a:t>Cliquez pour modifier les styles du texte du masque</a:t>
            </a:r>
          </a:p>
        </p:txBody>
      </p:sp>
      <p:cxnSp>
        <p:nvCxnSpPr>
          <p:cNvPr id="16" name="Connecteur droit 15"/>
          <p:cNvCxnSpPr/>
          <p:nvPr userDrawn="1"/>
        </p:nvCxnSpPr>
        <p:spPr>
          <a:xfrm>
            <a:off x="698886" y="4137313"/>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4" y="3366810"/>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6" y="0"/>
            <a:ext cx="295" cy="4130965"/>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81"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4" y="523498"/>
            <a:ext cx="7781697" cy="1504742"/>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3" y="2028240"/>
            <a:ext cx="7781697" cy="885547"/>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5" name="Connecteur droit 14"/>
          <p:cNvCxnSpPr/>
          <p:nvPr userDrawn="1"/>
        </p:nvCxnSpPr>
        <p:spPr>
          <a:xfrm>
            <a:off x="698886" y="2920134"/>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4" y="2149632"/>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1" y="0"/>
            <a:ext cx="1" cy="2913787"/>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1A86D0"/>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E734EE-8453-44FC-9967-8D05AAE51AF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850C349-4F12-41D1-AC6F-6AE7154504B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A6790B-ADEE-4DF3-8ABA-50C7C1512FD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7AB2735-38C2-46E9-AB93-2CE0173E3EFF}"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8397666C-7A99-4596-ADFD-7522FBF309E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D6E6C0-75E6-4512-815E-6035DF73E82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E6C156-3F78-4AD1-99C3-C90C603A646D}" type="slidenum">
              <a:rPr lang="fr-FR" smtClean="0"/>
              <a:t>‹N°›</a:t>
            </a:fld>
            <a:endParaRPr lang="fr-FR"/>
          </a:p>
        </p:txBody>
      </p:sp>
    </p:spTree>
    <p:extLst>
      <p:ext uri="{BB962C8B-B14F-4D97-AF65-F5344CB8AC3E}">
        <p14:creationId xmlns:p14="http://schemas.microsoft.com/office/powerpoint/2010/main" val="289590646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96520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107017"/>
            <a:ext cx="7881400" cy="3394472"/>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3" name="Connecteur droit 12"/>
          <p:cNvCxnSpPr/>
          <p:nvPr userDrawn="1"/>
        </p:nvCxnSpPr>
        <p:spPr>
          <a:xfrm>
            <a:off x="698886" y="971550"/>
            <a:ext cx="7173849"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654480"/>
            <a:ext cx="642246" cy="314917"/>
          </a:xfrm>
          <a:prstGeom prst="line">
            <a:avLst/>
          </a:prstGeom>
          <a:ln w="57150" cap="rnd" cmpd="sng">
            <a:solidFill>
              <a:srgbClr val="1A86D0"/>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1" y="0"/>
            <a:ext cx="1" cy="965203"/>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694" r:id="rId5"/>
    <p:sldLayoutId id="2147483695" r:id="rId6"/>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baseline="0">
          <a:solidFill>
            <a:srgbClr val="407CC9"/>
          </a:solidFill>
          <a:latin typeface="+mn-lt"/>
          <a:ea typeface="+mn-ea"/>
          <a:cs typeface="+mn-cs"/>
        </a:defRPr>
      </a:lvl1pPr>
      <a:lvl2pPr marL="627063" indent="-169863" algn="l" defTabSz="457200" rtl="0" eaLnBrk="1" latinLnBrk="0" hangingPunct="1">
        <a:spcBef>
          <a:spcPct val="20000"/>
        </a:spcBef>
        <a:buClr>
          <a:srgbClr val="3D7CC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3D7CC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1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1.xml"/><Relationship Id="rId7" Type="http://schemas.openxmlformats.org/officeDocument/2006/relationships/image" Target="../media/image24.png"/><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11" Type="http://schemas.openxmlformats.org/officeDocument/2006/relationships/image" Target="../media/image28.png"/><Relationship Id="rId5" Type="http://schemas.openxmlformats.org/officeDocument/2006/relationships/diagramColors" Target="../diagrams/colors11.xml"/><Relationship Id="rId10" Type="http://schemas.openxmlformats.org/officeDocument/2006/relationships/image" Target="../media/image27.png"/><Relationship Id="rId4" Type="http://schemas.openxmlformats.org/officeDocument/2006/relationships/diagramQuickStyle" Target="../diagrams/quickStyle11.xml"/><Relationship Id="rId9"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4.jpg"/><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Layout" Target="../diagrams/layout13.xml"/><Relationship Id="rId7" Type="http://schemas.openxmlformats.org/officeDocument/2006/relationships/image" Target="../media/image35.png"/><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ideo" Target="https://www.youtube.com/embed/MqGaC73BAf4?feature=oembed" TargetMode="Externa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video" Target="https://www.youtube.com/embed/ADFAfLSu7rI?start=135&amp;feature=oembed" TargetMode="Externa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user/CROECPARI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sz="4400" dirty="0"/>
              <a:t>L’environnement comptable du bac professionnel AGOrA</a:t>
            </a:r>
          </a:p>
        </p:txBody>
      </p:sp>
      <p:sp>
        <p:nvSpPr>
          <p:cNvPr id="3" name="Sous-titre 2"/>
          <p:cNvSpPr>
            <a:spLocks noGrp="1"/>
          </p:cNvSpPr>
          <p:nvPr>
            <p:ph type="subTitle" idx="1"/>
          </p:nvPr>
        </p:nvSpPr>
        <p:spPr>
          <a:xfrm>
            <a:off x="727052" y="3622462"/>
            <a:ext cx="7596190" cy="678871"/>
          </a:xfrm>
        </p:spPr>
        <p:txBody>
          <a:bodyPr>
            <a:normAutofit/>
          </a:bodyPr>
          <a:lstStyle/>
          <a:p>
            <a:r>
              <a:rPr lang="fr-FR" sz="2800" dirty="0"/>
              <a:t>Plan national de formation – mai 2020</a:t>
            </a:r>
            <a:endParaRPr lang="fr-FR" sz="2800" dirty="0">
              <a:solidFill>
                <a:schemeClr val="bg1">
                  <a:lumMod val="50000"/>
                </a:schemeClr>
              </a:solidFill>
            </a:endParaRPr>
          </a:p>
        </p:txBody>
      </p:sp>
    </p:spTree>
    <p:extLst>
      <p:ext uri="{BB962C8B-B14F-4D97-AF65-F5344CB8AC3E}">
        <p14:creationId xmlns:p14="http://schemas.microsoft.com/office/powerpoint/2010/main" val="411107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CC737BF-8E34-4F19-BBAB-E96143AA3FF0}"/>
              </a:ext>
            </a:extLst>
          </p:cNvPr>
          <p:cNvSpPr>
            <a:spLocks noGrp="1"/>
          </p:cNvSpPr>
          <p:nvPr>
            <p:ph type="subTitle" idx="1"/>
          </p:nvPr>
        </p:nvSpPr>
        <p:spPr>
          <a:xfrm>
            <a:off x="1971675" y="175144"/>
            <a:ext cx="6905625" cy="3732028"/>
          </a:xfrm>
        </p:spPr>
        <p:txBody>
          <a:bodyPr>
            <a:normAutofit/>
          </a:bodyPr>
          <a:lstStyle/>
          <a:p>
            <a:pPr algn="ctr"/>
            <a:endParaRPr lang="fr-FR" dirty="0"/>
          </a:p>
          <a:p>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endParaRPr lang="fr-FR" sz="3800" dirty="0"/>
          </a:p>
          <a:p>
            <a:pPr marL="342900" indent="-342900">
              <a:buClr>
                <a:srgbClr val="3D7CC9"/>
              </a:buClr>
              <a:buFont typeface="Wingdings" panose="05000000000000000000" pitchFamily="2" charset="2"/>
              <a:buChar char="§"/>
            </a:pPr>
            <a:endParaRPr lang="fr-FR" sz="1900" dirty="0"/>
          </a:p>
        </p:txBody>
      </p:sp>
      <p:sp>
        <p:nvSpPr>
          <p:cNvPr id="5" name="Rectangle à coins arrondis 4"/>
          <p:cNvSpPr/>
          <p:nvPr/>
        </p:nvSpPr>
        <p:spPr>
          <a:xfrm>
            <a:off x="729901" y="3218854"/>
            <a:ext cx="2889600" cy="676405"/>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accent2">
                    <a:lumMod val="75000"/>
                  </a:schemeClr>
                </a:solidFill>
              </a:rPr>
              <a:t>Il n’existe pas d’activité exclusivement comptable</a:t>
            </a:r>
          </a:p>
        </p:txBody>
      </p:sp>
      <p:sp>
        <p:nvSpPr>
          <p:cNvPr id="6" name="Rectangle à coins arrondis 5"/>
          <p:cNvSpPr/>
          <p:nvPr/>
        </p:nvSpPr>
        <p:spPr>
          <a:xfrm rot="20855488">
            <a:off x="6661728" y="391915"/>
            <a:ext cx="2091120" cy="676405"/>
          </a:xfrm>
          <a:prstGeom prst="round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tx1"/>
                </a:solidFill>
              </a:rPr>
              <a:t>Dimension comptable dans le diplôme</a:t>
            </a:r>
          </a:p>
        </p:txBody>
      </p:sp>
      <p:graphicFrame>
        <p:nvGraphicFramePr>
          <p:cNvPr id="8" name="Diagramme 7"/>
          <p:cNvGraphicFramePr/>
          <p:nvPr>
            <p:extLst>
              <p:ext uri="{D42A27DB-BD31-4B8C-83A1-F6EECF244321}">
                <p14:modId xmlns:p14="http://schemas.microsoft.com/office/powerpoint/2010/main" val="3838157288"/>
              </p:ext>
            </p:extLst>
          </p:nvPr>
        </p:nvGraphicFramePr>
        <p:xfrm>
          <a:off x="1807806" y="169313"/>
          <a:ext cx="5807742" cy="3857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729900" y="338678"/>
            <a:ext cx="2079975" cy="1477328"/>
          </a:xfrm>
          <a:prstGeom prst="rect">
            <a:avLst/>
          </a:prstGeom>
          <a:noFill/>
        </p:spPr>
        <p:txBody>
          <a:bodyPr wrap="square" rtlCol="0">
            <a:spAutoFit/>
          </a:bodyPr>
          <a:lstStyle/>
          <a:p>
            <a:pPr marL="171450" lvl="0" indent="-171450">
              <a:buFont typeface="Wingdings" panose="05000000000000000000" pitchFamily="2" charset="2"/>
              <a:buChar char="ü"/>
            </a:pPr>
            <a:r>
              <a:rPr lang="fr-FR" sz="900" dirty="0"/>
              <a:t>Identifier les caractéristiques de la demande</a:t>
            </a:r>
          </a:p>
          <a:p>
            <a:pPr marL="171450" lvl="0" indent="-171450">
              <a:buFont typeface="Wingdings" panose="05000000000000000000" pitchFamily="2" charset="2"/>
              <a:buChar char="ü"/>
            </a:pPr>
            <a:r>
              <a:rPr lang="fr-FR" sz="900" dirty="0"/>
              <a:t>Apporter une réponse adaptée à la demande</a:t>
            </a:r>
          </a:p>
          <a:p>
            <a:pPr marL="171450" lvl="0" indent="-171450">
              <a:buFont typeface="Wingdings" panose="05000000000000000000" pitchFamily="2" charset="2"/>
              <a:buChar char="ü"/>
            </a:pPr>
            <a:r>
              <a:rPr lang="fr-FR" sz="900" dirty="0"/>
              <a:t>Produire dans un environnement numériques, des supports de communication adaptés</a:t>
            </a:r>
          </a:p>
          <a:p>
            <a:pPr marL="171450" lvl="0" indent="-171450">
              <a:buFont typeface="Wingdings" panose="05000000000000000000" pitchFamily="2" charset="2"/>
              <a:buChar char="ü"/>
            </a:pPr>
            <a:r>
              <a:rPr lang="fr-FR" sz="900" dirty="0"/>
              <a:t>Assurer le suivi administratif des opérations de promotion et de prospection</a:t>
            </a:r>
          </a:p>
        </p:txBody>
      </p:sp>
      <p:sp>
        <p:nvSpPr>
          <p:cNvPr id="10" name="Rectangle à coins arrondis 9"/>
          <p:cNvSpPr/>
          <p:nvPr/>
        </p:nvSpPr>
        <p:spPr>
          <a:xfrm>
            <a:off x="729900" y="1979540"/>
            <a:ext cx="2889600" cy="676405"/>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accent2">
                    <a:lumMod val="75000"/>
                  </a:schemeClr>
                </a:solidFill>
              </a:rPr>
              <a:t>Les savoirs mis en jeu dans l’activité</a:t>
            </a:r>
          </a:p>
        </p:txBody>
      </p:sp>
    </p:spTree>
    <p:extLst>
      <p:ext uri="{BB962C8B-B14F-4D97-AF65-F5344CB8AC3E}">
        <p14:creationId xmlns:p14="http://schemas.microsoft.com/office/powerpoint/2010/main" val="75893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147" y="79837"/>
            <a:ext cx="7766892" cy="561862"/>
          </a:xfrm>
        </p:spPr>
        <p:txBody>
          <a:bodyPr>
            <a:normAutofit fontScale="90000"/>
          </a:bodyPr>
          <a:lstStyle/>
          <a:p>
            <a:br>
              <a:rPr lang="fr-FR" sz="2400" dirty="0"/>
            </a:br>
            <a:r>
              <a:rPr lang="fr-FR" sz="2400" dirty="0"/>
              <a:t>Inclure les activités comptables dans un système d’information</a:t>
            </a:r>
            <a:endParaRPr lang="fr-FR" sz="2300" dirty="0"/>
          </a:p>
        </p:txBody>
      </p:sp>
      <p:sp>
        <p:nvSpPr>
          <p:cNvPr id="3" name="Rectangle à coins arrondis 2"/>
          <p:cNvSpPr/>
          <p:nvPr/>
        </p:nvSpPr>
        <p:spPr>
          <a:xfrm>
            <a:off x="568269" y="1758586"/>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a:buFontTx/>
              <a:buChar char="-"/>
            </a:pPr>
            <a:r>
              <a:rPr lang="fr-FR" sz="1400" dirty="0"/>
              <a:t>Les progiciels de gestion intégré (PGI) mettent en œuvre les principaux processus de gestion. </a:t>
            </a:r>
          </a:p>
          <a:p>
            <a:pPr marL="285750" indent="-285750">
              <a:buFontTx/>
              <a:buChar char="-"/>
            </a:pPr>
            <a:endParaRPr lang="fr-FR" sz="1400" dirty="0"/>
          </a:p>
          <a:p>
            <a:endParaRPr lang="fr-FR" sz="1400" dirty="0"/>
          </a:p>
        </p:txBody>
      </p:sp>
      <p:sp>
        <p:nvSpPr>
          <p:cNvPr id="5" name="Rectangle à coins arrondis 4"/>
          <p:cNvSpPr/>
          <p:nvPr/>
        </p:nvSpPr>
        <p:spPr>
          <a:xfrm>
            <a:off x="4703771" y="1758586"/>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a:buFontTx/>
              <a:buChar char="-"/>
            </a:pPr>
            <a:r>
              <a:rPr lang="fr-FR" sz="1400" dirty="0"/>
              <a:t>Les PGI centralisent, produisent et permettent de communiquer l'information.</a:t>
            </a:r>
          </a:p>
          <a:p>
            <a:pPr marL="285750" indent="-285750">
              <a:buFontTx/>
              <a:buChar char="-"/>
            </a:pPr>
            <a:endParaRPr lang="fr-FR" sz="1400" dirty="0"/>
          </a:p>
          <a:p>
            <a:endParaRPr lang="fr-FR" sz="1400" dirty="0"/>
          </a:p>
        </p:txBody>
      </p:sp>
      <p:sp>
        <p:nvSpPr>
          <p:cNvPr id="6" name="Rectangle à coins arrondis 5"/>
          <p:cNvSpPr/>
          <p:nvPr/>
        </p:nvSpPr>
        <p:spPr>
          <a:xfrm>
            <a:off x="568269" y="3241262"/>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a:buFontTx/>
              <a:buChar char="-"/>
            </a:pPr>
            <a:r>
              <a:rPr lang="fr-FR" sz="1400" dirty="0"/>
              <a:t>Au plan pédagogique, les PGI permettent aux élèves d’expérimenter de façon réaliste le déroulement des processus de gestion.</a:t>
            </a:r>
          </a:p>
          <a:p>
            <a:pPr marL="285750" indent="-285750">
              <a:buFontTx/>
              <a:buChar char="-"/>
            </a:pPr>
            <a:endParaRPr lang="fr-FR" sz="1400" dirty="0"/>
          </a:p>
          <a:p>
            <a:endParaRPr lang="fr-FR" sz="1400" dirty="0"/>
          </a:p>
        </p:txBody>
      </p:sp>
      <p:sp>
        <p:nvSpPr>
          <p:cNvPr id="7" name="Rectangle à coins arrondis 6"/>
          <p:cNvSpPr/>
          <p:nvPr/>
        </p:nvSpPr>
        <p:spPr>
          <a:xfrm>
            <a:off x="4703771" y="3241262"/>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a:buFontTx/>
              <a:buChar char="-"/>
            </a:pPr>
            <a:r>
              <a:rPr lang="fr-FR" sz="1400" dirty="0"/>
              <a:t>Selon la mission de chacun des acteurs de l’entreprise, des droits spécifiques sont attribués afin de pouvoir agir en cohérence sur l’environnement technologique. </a:t>
            </a:r>
          </a:p>
          <a:p>
            <a:pPr marL="285750" indent="-285750">
              <a:buFontTx/>
              <a:buChar char="-"/>
            </a:pPr>
            <a:endParaRPr lang="fr-FR" sz="1400" dirty="0"/>
          </a:p>
        </p:txBody>
      </p:sp>
      <p:sp>
        <p:nvSpPr>
          <p:cNvPr id="8" name="ZoneTexte 7"/>
          <p:cNvSpPr txBox="1"/>
          <p:nvPr/>
        </p:nvSpPr>
        <p:spPr>
          <a:xfrm>
            <a:off x="3896437" y="4606120"/>
            <a:ext cx="184731" cy="300082"/>
          </a:xfrm>
          <a:prstGeom prst="rect">
            <a:avLst/>
          </a:prstGeom>
          <a:noFill/>
        </p:spPr>
        <p:txBody>
          <a:bodyPr wrap="none" rtlCol="0">
            <a:spAutoFit/>
          </a:bodyPr>
          <a:lstStyle/>
          <a:p>
            <a:endParaRPr lang="fr-FR" sz="135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34" y="2354447"/>
            <a:ext cx="990600" cy="739140"/>
          </a:xfrm>
          <a:prstGeom prst="rect">
            <a:avLst/>
          </a:prstGeom>
          <a:scene3d>
            <a:camera prst="orthographicFront"/>
            <a:lightRig rig="threePt" dir="t"/>
          </a:scene3d>
          <a:sp3d>
            <a:bevelT/>
          </a:sp3d>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800" y="2262253"/>
            <a:ext cx="1069613" cy="825144"/>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69" y="4001188"/>
            <a:ext cx="946785" cy="590074"/>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288" y="3835329"/>
            <a:ext cx="780288" cy="780288"/>
          </a:xfrm>
          <a:prstGeom prst="rect">
            <a:avLst/>
          </a:prstGeom>
        </p:spPr>
      </p:pic>
      <p:sp>
        <p:nvSpPr>
          <p:cNvPr id="12" name="Rectangle à coins arrondis 11"/>
          <p:cNvSpPr/>
          <p:nvPr/>
        </p:nvSpPr>
        <p:spPr>
          <a:xfrm rot="20855488">
            <a:off x="6661728" y="391915"/>
            <a:ext cx="2091120" cy="676405"/>
          </a:xfrm>
          <a:prstGeom prst="round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tx1"/>
                </a:solidFill>
              </a:rPr>
              <a:t>Stratégies dans la classe</a:t>
            </a:r>
          </a:p>
        </p:txBody>
      </p:sp>
      <p:sp>
        <p:nvSpPr>
          <p:cNvPr id="16" name="Rectangle à coins arrondis 15"/>
          <p:cNvSpPr/>
          <p:nvPr/>
        </p:nvSpPr>
        <p:spPr>
          <a:xfrm>
            <a:off x="3587033" y="1000125"/>
            <a:ext cx="2091120" cy="71130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cap="small" dirty="0">
                <a:solidFill>
                  <a:schemeClr val="tx1"/>
                </a:solidFill>
              </a:rPr>
              <a:t>Mobiliser le PGI</a:t>
            </a:r>
          </a:p>
        </p:txBody>
      </p:sp>
    </p:spTree>
    <p:extLst>
      <p:ext uri="{BB962C8B-B14F-4D97-AF65-F5344CB8AC3E}">
        <p14:creationId xmlns:p14="http://schemas.microsoft.com/office/powerpoint/2010/main" val="394704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300" dirty="0">
                <a:solidFill>
                  <a:schemeClr val="tx2"/>
                </a:solidFill>
              </a:rPr>
              <a:t>L’inclusion des activités comptables dans les processus des organisations – La mobilisation pédagogique des PGI</a:t>
            </a:r>
            <a:br>
              <a:rPr lang="fr-FR" sz="2000" dirty="0"/>
            </a:br>
            <a:endParaRPr lang="fr-FR" sz="2000" dirty="0">
              <a:solidFill>
                <a:schemeClr val="accent1"/>
              </a:solidFill>
            </a:endParaRPr>
          </a:p>
        </p:txBody>
      </p:sp>
      <p:sp>
        <p:nvSpPr>
          <p:cNvPr id="3" name="Espace réservé du contenu 2"/>
          <p:cNvSpPr>
            <a:spLocks noGrp="1"/>
          </p:cNvSpPr>
          <p:nvPr>
            <p:ph idx="1"/>
          </p:nvPr>
        </p:nvSpPr>
        <p:spPr/>
        <p:txBody>
          <a:bodyPr/>
          <a:lstStyle/>
          <a:p>
            <a:endParaRPr lang="fr-FR" dirty="0"/>
          </a:p>
          <a:p>
            <a:endParaRPr lang="fr-FR" dirty="0"/>
          </a:p>
          <a:p>
            <a:pPr lvl="1"/>
            <a:endParaRPr lang="fr-FR" dirty="0"/>
          </a:p>
        </p:txBody>
      </p:sp>
      <p:graphicFrame>
        <p:nvGraphicFramePr>
          <p:cNvPr id="9" name="Diagramme 8"/>
          <p:cNvGraphicFramePr/>
          <p:nvPr>
            <p:extLst>
              <p:ext uri="{D42A27DB-BD31-4B8C-83A1-F6EECF244321}">
                <p14:modId xmlns:p14="http://schemas.microsoft.com/office/powerpoint/2010/main" val="970360206"/>
              </p:ext>
            </p:extLst>
          </p:nvPr>
        </p:nvGraphicFramePr>
        <p:xfrm>
          <a:off x="975426" y="2374161"/>
          <a:ext cx="6929707" cy="2627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p:cNvGraphicFramePr/>
          <p:nvPr>
            <p:extLst>
              <p:ext uri="{D42A27DB-BD31-4B8C-83A1-F6EECF244321}">
                <p14:modId xmlns:p14="http://schemas.microsoft.com/office/powerpoint/2010/main" val="610724965"/>
              </p:ext>
            </p:extLst>
          </p:nvPr>
        </p:nvGraphicFramePr>
        <p:xfrm>
          <a:off x="1098839" y="1076111"/>
          <a:ext cx="6682879" cy="12026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Imag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4280" y="1122728"/>
            <a:ext cx="1532393" cy="1109413"/>
          </a:xfrm>
          <a:prstGeom prst="rect">
            <a:avLst/>
          </a:prstGeom>
        </p:spPr>
      </p:pic>
    </p:spTree>
    <p:extLst>
      <p:ext uri="{BB962C8B-B14F-4D97-AF65-F5344CB8AC3E}">
        <p14:creationId xmlns:p14="http://schemas.microsoft.com/office/powerpoint/2010/main" val="255181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tx2"/>
                </a:solidFill>
              </a:rPr>
              <a:t>L’inclusion des activités comptables dans les processus des organisations – La mobilisation pédagogique des PGI</a:t>
            </a:r>
            <a:endParaRPr lang="fr-FR" sz="2000" dirty="0">
              <a:solidFill>
                <a:schemeClr val="accent1"/>
              </a:solidFill>
            </a:endParaRPr>
          </a:p>
        </p:txBody>
      </p:sp>
      <p:graphicFrame>
        <p:nvGraphicFramePr>
          <p:cNvPr id="5" name="Diagramme 4"/>
          <p:cNvGraphicFramePr/>
          <p:nvPr>
            <p:extLst>
              <p:ext uri="{D42A27DB-BD31-4B8C-83A1-F6EECF244321}">
                <p14:modId xmlns:p14="http://schemas.microsoft.com/office/powerpoint/2010/main" val="3269932105"/>
              </p:ext>
            </p:extLst>
          </p:nvPr>
        </p:nvGraphicFramePr>
        <p:xfrm>
          <a:off x="167878" y="1115775"/>
          <a:ext cx="85189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9432" y="4206069"/>
            <a:ext cx="1197368" cy="756000"/>
          </a:xfrm>
          <a:prstGeom prst="rect">
            <a:avLst/>
          </a:prstGeom>
        </p:spPr>
      </p:pic>
      <p:sp>
        <p:nvSpPr>
          <p:cNvPr id="6" name="Rectangle à coins arrondis 5"/>
          <p:cNvSpPr/>
          <p:nvPr/>
        </p:nvSpPr>
        <p:spPr>
          <a:xfrm rot="20855488">
            <a:off x="6337876" y="1767747"/>
            <a:ext cx="2091120" cy="676405"/>
          </a:xfrm>
          <a:prstGeom prst="round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tx1"/>
                </a:solidFill>
              </a:rPr>
              <a:t>Stratégies dans la classe</a:t>
            </a:r>
          </a:p>
        </p:txBody>
      </p:sp>
    </p:spTree>
    <p:extLst>
      <p:ext uri="{BB962C8B-B14F-4D97-AF65-F5344CB8AC3E}">
        <p14:creationId xmlns:p14="http://schemas.microsoft.com/office/powerpoint/2010/main" val="236719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200" dirty="0">
                <a:solidFill>
                  <a:schemeClr val="tx2"/>
                </a:solidFill>
              </a:rPr>
              <a:t>Par exemple, l’impact du processus de vente</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05353020"/>
              </p:ext>
            </p:extLst>
          </p:nvPr>
        </p:nvGraphicFramePr>
        <p:xfrm>
          <a:off x="804863" y="1106488"/>
          <a:ext cx="7881937" cy="49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08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8417" y="122907"/>
            <a:ext cx="2865376" cy="4852219"/>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fr-FR" cap="small" dirty="0"/>
              <a:t>Module Comptabilité</a:t>
            </a:r>
          </a:p>
        </p:txBody>
      </p:sp>
      <p:sp>
        <p:nvSpPr>
          <p:cNvPr id="6" name="Rectangle 5"/>
          <p:cNvSpPr/>
          <p:nvPr/>
        </p:nvSpPr>
        <p:spPr>
          <a:xfrm>
            <a:off x="3003112" y="117992"/>
            <a:ext cx="2532660" cy="4874343"/>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fr-FR" cap="small" dirty="0"/>
              <a:t>Module logistique</a:t>
            </a:r>
          </a:p>
        </p:txBody>
      </p:sp>
      <p:sp>
        <p:nvSpPr>
          <p:cNvPr id="7" name="Rectangle 6"/>
          <p:cNvSpPr/>
          <p:nvPr/>
        </p:nvSpPr>
        <p:spPr>
          <a:xfrm>
            <a:off x="82891" y="140116"/>
            <a:ext cx="2488288" cy="4852219"/>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fr-FR" cap="small" dirty="0"/>
              <a:t>Module gestion des Ventes</a:t>
            </a:r>
          </a:p>
        </p:txBody>
      </p:sp>
      <p:sp>
        <p:nvSpPr>
          <p:cNvPr id="8" name="Rectangle à coins arrondis 7"/>
          <p:cNvSpPr/>
          <p:nvPr/>
        </p:nvSpPr>
        <p:spPr>
          <a:xfrm>
            <a:off x="210667" y="876301"/>
            <a:ext cx="1190065" cy="393290"/>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Devis</a:t>
            </a:r>
          </a:p>
        </p:txBody>
      </p:sp>
      <p:sp>
        <p:nvSpPr>
          <p:cNvPr id="13" name="Rectangle à coins arrondis 12"/>
          <p:cNvSpPr/>
          <p:nvPr/>
        </p:nvSpPr>
        <p:spPr>
          <a:xfrm>
            <a:off x="744705" y="1345789"/>
            <a:ext cx="1190065" cy="405581"/>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Commande</a:t>
            </a:r>
          </a:p>
        </p:txBody>
      </p:sp>
      <p:sp>
        <p:nvSpPr>
          <p:cNvPr id="14" name="Rectangle à coins arrondis 13"/>
          <p:cNvSpPr/>
          <p:nvPr/>
        </p:nvSpPr>
        <p:spPr>
          <a:xfrm>
            <a:off x="211209" y="3164757"/>
            <a:ext cx="1548581" cy="376084"/>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SAV/Réclamation</a:t>
            </a:r>
          </a:p>
        </p:txBody>
      </p:sp>
      <p:sp>
        <p:nvSpPr>
          <p:cNvPr id="15" name="Rectangle à coins arrondis 14"/>
          <p:cNvSpPr/>
          <p:nvPr/>
        </p:nvSpPr>
        <p:spPr>
          <a:xfrm>
            <a:off x="202179" y="3764833"/>
            <a:ext cx="1732591" cy="351045"/>
          </a:xfrm>
          <a:prstGeom prst="roundRect">
            <a:avLst/>
          </a:prstGeom>
        </p:spPr>
        <p:style>
          <a:lnRef idx="3">
            <a:schemeClr val="lt1"/>
          </a:lnRef>
          <a:fillRef idx="1">
            <a:schemeClr val="accent6"/>
          </a:fillRef>
          <a:effectRef idx="1">
            <a:schemeClr val="accent6"/>
          </a:effectRef>
          <a:fontRef idx="minor">
            <a:schemeClr val="lt1"/>
          </a:fontRef>
        </p:style>
        <p:txBody>
          <a:bodyPr rtlCol="0" anchor="t" anchorCtr="0"/>
          <a:lstStyle/>
          <a:p>
            <a:pPr algn="ctr"/>
            <a:r>
              <a:rPr lang="fr-FR" sz="1400" cap="small" dirty="0">
                <a:solidFill>
                  <a:schemeClr val="tx1"/>
                </a:solidFill>
              </a:rPr>
              <a:t>Appel Téléphonique</a:t>
            </a:r>
          </a:p>
        </p:txBody>
      </p:sp>
      <p:sp>
        <p:nvSpPr>
          <p:cNvPr id="17" name="Rectangle à coins arrondis 16"/>
          <p:cNvSpPr/>
          <p:nvPr/>
        </p:nvSpPr>
        <p:spPr>
          <a:xfrm>
            <a:off x="213942" y="4211268"/>
            <a:ext cx="1720828" cy="360106"/>
          </a:xfrm>
          <a:prstGeom prst="roundRect">
            <a:avLst/>
          </a:prstGeom>
        </p:spPr>
        <p:style>
          <a:lnRef idx="3">
            <a:schemeClr val="lt1"/>
          </a:lnRef>
          <a:fillRef idx="1">
            <a:schemeClr val="accent6"/>
          </a:fillRef>
          <a:effectRef idx="1">
            <a:schemeClr val="accent6"/>
          </a:effectRef>
          <a:fontRef idx="minor">
            <a:schemeClr val="lt1"/>
          </a:fontRef>
        </p:style>
        <p:txBody>
          <a:bodyPr rtlCol="0" anchor="t" anchorCtr="0"/>
          <a:lstStyle/>
          <a:p>
            <a:pPr algn="ctr"/>
            <a:r>
              <a:rPr lang="fr-FR" sz="1400" cap="small" dirty="0">
                <a:solidFill>
                  <a:schemeClr val="tx1"/>
                </a:solidFill>
              </a:rPr>
              <a:t>Courriel</a:t>
            </a:r>
          </a:p>
        </p:txBody>
      </p:sp>
      <p:sp>
        <p:nvSpPr>
          <p:cNvPr id="18" name="Rectangle à coins arrondis 17"/>
          <p:cNvSpPr/>
          <p:nvPr/>
        </p:nvSpPr>
        <p:spPr>
          <a:xfrm>
            <a:off x="3144214" y="1345788"/>
            <a:ext cx="1810589" cy="405581"/>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Ordre d’</a:t>
            </a:r>
            <a:r>
              <a:rPr lang="fr-FR" sz="1400" cap="small" dirty="0" err="1">
                <a:solidFill>
                  <a:schemeClr val="tx1"/>
                </a:solidFill>
              </a:rPr>
              <a:t>approv</a:t>
            </a:r>
            <a:r>
              <a:rPr lang="fr-FR" sz="1400" cap="small" dirty="0">
                <a:solidFill>
                  <a:schemeClr val="tx1"/>
                </a:solidFill>
              </a:rPr>
              <a:t>.</a:t>
            </a:r>
          </a:p>
        </p:txBody>
      </p:sp>
      <p:sp>
        <p:nvSpPr>
          <p:cNvPr id="19" name="Rectangle à coins arrondis 18"/>
          <p:cNvSpPr/>
          <p:nvPr/>
        </p:nvSpPr>
        <p:spPr>
          <a:xfrm>
            <a:off x="3153010" y="1842320"/>
            <a:ext cx="1791747" cy="395748"/>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Bon de transfert</a:t>
            </a:r>
          </a:p>
        </p:txBody>
      </p:sp>
      <p:sp>
        <p:nvSpPr>
          <p:cNvPr id="20" name="Rectangle à coins arrondis 19"/>
          <p:cNvSpPr/>
          <p:nvPr/>
        </p:nvSpPr>
        <p:spPr>
          <a:xfrm>
            <a:off x="3134937" y="2298291"/>
            <a:ext cx="1791747" cy="432619"/>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Bon de livraison</a:t>
            </a:r>
          </a:p>
        </p:txBody>
      </p:sp>
      <p:sp>
        <p:nvSpPr>
          <p:cNvPr id="21" name="Rectangle à coins arrondis 20"/>
          <p:cNvSpPr/>
          <p:nvPr/>
        </p:nvSpPr>
        <p:spPr>
          <a:xfrm>
            <a:off x="6089826" y="2298291"/>
            <a:ext cx="1791747" cy="432619"/>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Facture à approuver</a:t>
            </a:r>
          </a:p>
        </p:txBody>
      </p:sp>
      <p:sp>
        <p:nvSpPr>
          <p:cNvPr id="22" name="Rectangle à coins arrondis 21"/>
          <p:cNvSpPr/>
          <p:nvPr/>
        </p:nvSpPr>
        <p:spPr>
          <a:xfrm>
            <a:off x="6089826" y="3332214"/>
            <a:ext cx="1791747" cy="432619"/>
          </a:xfrm>
          <a:prstGeom prst="roundRect">
            <a:avLst>
              <a:gd name="adj" fmla="val 3031"/>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Avoir</a:t>
            </a:r>
          </a:p>
        </p:txBody>
      </p:sp>
      <p:sp>
        <p:nvSpPr>
          <p:cNvPr id="23" name="Rectangle à coins arrondis 22"/>
          <p:cNvSpPr/>
          <p:nvPr/>
        </p:nvSpPr>
        <p:spPr>
          <a:xfrm>
            <a:off x="6089826" y="3912152"/>
            <a:ext cx="1791747" cy="432619"/>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Règlement client</a:t>
            </a:r>
          </a:p>
        </p:txBody>
      </p:sp>
      <p:sp>
        <p:nvSpPr>
          <p:cNvPr id="24" name="Rectangle à coins arrondis 23"/>
          <p:cNvSpPr/>
          <p:nvPr/>
        </p:nvSpPr>
        <p:spPr>
          <a:xfrm>
            <a:off x="6089826" y="4535129"/>
            <a:ext cx="1791747" cy="432619"/>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Lettrage du compte</a:t>
            </a:r>
          </a:p>
        </p:txBody>
      </p:sp>
      <p:sp>
        <p:nvSpPr>
          <p:cNvPr id="26" name="Rectangle à coins arrondis 25"/>
          <p:cNvSpPr/>
          <p:nvPr/>
        </p:nvSpPr>
        <p:spPr>
          <a:xfrm>
            <a:off x="3125699" y="3160611"/>
            <a:ext cx="1734676" cy="580100"/>
          </a:xfrm>
          <a:prstGeom prst="roundRect">
            <a:avLst/>
          </a:prstGeom>
        </p:spPr>
        <p:style>
          <a:lnRef idx="3">
            <a:schemeClr val="lt1"/>
          </a:lnRef>
          <a:fillRef idx="1">
            <a:schemeClr val="accent6"/>
          </a:fillRef>
          <a:effectRef idx="1">
            <a:schemeClr val="accent6"/>
          </a:effectRef>
          <a:fontRef idx="minor">
            <a:schemeClr val="lt1"/>
          </a:fontRef>
        </p:style>
        <p:txBody>
          <a:bodyPr rtlCol="0" anchor="t" anchorCtr="0"/>
          <a:lstStyle/>
          <a:p>
            <a:pPr algn="ctr"/>
            <a:r>
              <a:rPr lang="fr-FR" sz="1400" cap="small" dirty="0">
                <a:solidFill>
                  <a:schemeClr val="tx1"/>
                </a:solidFill>
              </a:rPr>
              <a:t>Traitement de l’anomalie</a:t>
            </a:r>
          </a:p>
        </p:txBody>
      </p:sp>
      <p:sp>
        <p:nvSpPr>
          <p:cNvPr id="27" name="Rectangle à coins arrondis 26"/>
          <p:cNvSpPr/>
          <p:nvPr/>
        </p:nvSpPr>
        <p:spPr>
          <a:xfrm>
            <a:off x="6089826" y="2810488"/>
            <a:ext cx="1791747" cy="432619"/>
          </a:xfrm>
          <a:prstGeom prst="round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fr-FR" sz="1400" cap="small" dirty="0">
                <a:solidFill>
                  <a:schemeClr val="tx1"/>
                </a:solidFill>
              </a:rPr>
              <a:t>Facture validée</a:t>
            </a:r>
          </a:p>
        </p:txBody>
      </p:sp>
      <p:cxnSp>
        <p:nvCxnSpPr>
          <p:cNvPr id="31" name="Connecteur droit avec flèche 30"/>
          <p:cNvCxnSpPr>
            <a:stCxn id="13" idx="3"/>
            <a:endCxn id="18" idx="1"/>
          </p:cNvCxnSpPr>
          <p:nvPr/>
        </p:nvCxnSpPr>
        <p:spPr>
          <a:xfrm flipV="1">
            <a:off x="1934770" y="1548579"/>
            <a:ext cx="12094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en angle 32"/>
          <p:cNvCxnSpPr>
            <a:stCxn id="18" idx="1"/>
            <a:endCxn id="19" idx="1"/>
          </p:cNvCxnSpPr>
          <p:nvPr/>
        </p:nvCxnSpPr>
        <p:spPr>
          <a:xfrm rot="10800000" flipH="1" flipV="1">
            <a:off x="3144214" y="1548578"/>
            <a:ext cx="8796" cy="491615"/>
          </a:xfrm>
          <a:prstGeom prst="bentConnector3">
            <a:avLst>
              <a:gd name="adj1" fmla="val -25989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en angle 35"/>
          <p:cNvCxnSpPr>
            <a:stCxn id="19" idx="1"/>
            <a:endCxn id="20" idx="1"/>
          </p:cNvCxnSpPr>
          <p:nvPr/>
        </p:nvCxnSpPr>
        <p:spPr>
          <a:xfrm rot="10800000" flipV="1">
            <a:off x="3134938" y="2040193"/>
            <a:ext cx="18073" cy="474407"/>
          </a:xfrm>
          <a:prstGeom prst="bentConnector3">
            <a:avLst>
              <a:gd name="adj1" fmla="val 13648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endCxn id="22" idx="1"/>
          </p:cNvCxnSpPr>
          <p:nvPr/>
        </p:nvCxnSpPr>
        <p:spPr>
          <a:xfrm>
            <a:off x="1934770" y="3352799"/>
            <a:ext cx="4155056" cy="19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20" idx="3"/>
            <a:endCxn id="21" idx="1"/>
          </p:cNvCxnSpPr>
          <p:nvPr/>
        </p:nvCxnSpPr>
        <p:spPr>
          <a:xfrm>
            <a:off x="4926684" y="2514601"/>
            <a:ext cx="1163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en angle 47"/>
          <p:cNvCxnSpPr>
            <a:stCxn id="21" idx="1"/>
            <a:endCxn id="27" idx="1"/>
          </p:cNvCxnSpPr>
          <p:nvPr/>
        </p:nvCxnSpPr>
        <p:spPr>
          <a:xfrm rot="10800000" flipV="1">
            <a:off x="6089826" y="2514600"/>
            <a:ext cx="12700" cy="512197"/>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à coins arrondis 48"/>
          <p:cNvSpPr/>
          <p:nvPr/>
        </p:nvSpPr>
        <p:spPr>
          <a:xfrm>
            <a:off x="7795510" y="2754263"/>
            <a:ext cx="1050912" cy="475632"/>
          </a:xfrm>
          <a:prstGeom prst="roundRect">
            <a:avLst/>
          </a:prstGeom>
          <a:ln/>
        </p:spPr>
        <p:style>
          <a:lnRef idx="1">
            <a:schemeClr val="accent4"/>
          </a:lnRef>
          <a:fillRef idx="1001">
            <a:schemeClr val="lt1"/>
          </a:fillRef>
          <a:effectRef idx="1">
            <a:schemeClr val="accent4"/>
          </a:effectRef>
          <a:fontRef idx="minor">
            <a:schemeClr val="dk1"/>
          </a:fontRef>
        </p:style>
        <p:txBody>
          <a:bodyPr rtlCol="0" anchor="ctr"/>
          <a:lstStyle/>
          <a:p>
            <a:pPr algn="ctr"/>
            <a:r>
              <a:rPr lang="fr-FR" sz="1400" cap="small" dirty="0">
                <a:solidFill>
                  <a:schemeClr val="tx1"/>
                </a:solidFill>
              </a:rPr>
              <a:t>Écriture</a:t>
            </a:r>
            <a:r>
              <a:rPr lang="fr-FR" dirty="0"/>
              <a:t> </a:t>
            </a:r>
            <a:r>
              <a:rPr lang="fr-FR" sz="1400" cap="small" dirty="0">
                <a:solidFill>
                  <a:schemeClr val="tx1"/>
                </a:solidFill>
              </a:rPr>
              <a:t>comptable</a:t>
            </a:r>
          </a:p>
        </p:txBody>
      </p:sp>
      <p:sp>
        <p:nvSpPr>
          <p:cNvPr id="50" name="Rectangle à coins arrondis 49"/>
          <p:cNvSpPr/>
          <p:nvPr/>
        </p:nvSpPr>
        <p:spPr>
          <a:xfrm>
            <a:off x="7795510" y="3915689"/>
            <a:ext cx="1050912" cy="475632"/>
          </a:xfrm>
          <a:prstGeom prst="roundRect">
            <a:avLst/>
          </a:prstGeom>
          <a:ln/>
        </p:spPr>
        <p:style>
          <a:lnRef idx="1">
            <a:schemeClr val="accent4"/>
          </a:lnRef>
          <a:fillRef idx="1001">
            <a:schemeClr val="lt1"/>
          </a:fillRef>
          <a:effectRef idx="1">
            <a:schemeClr val="accent4"/>
          </a:effectRef>
          <a:fontRef idx="minor">
            <a:schemeClr val="dk1"/>
          </a:fontRef>
        </p:style>
        <p:txBody>
          <a:bodyPr rtlCol="0" anchor="ctr"/>
          <a:lstStyle/>
          <a:p>
            <a:pPr algn="ctr"/>
            <a:r>
              <a:rPr lang="fr-FR" sz="1400" cap="small" dirty="0">
                <a:solidFill>
                  <a:schemeClr val="tx1"/>
                </a:solidFill>
              </a:rPr>
              <a:t>Écriture</a:t>
            </a:r>
            <a:r>
              <a:rPr lang="fr-FR" dirty="0"/>
              <a:t> </a:t>
            </a:r>
            <a:r>
              <a:rPr lang="fr-FR" sz="1400" cap="small" dirty="0">
                <a:solidFill>
                  <a:schemeClr val="tx1"/>
                </a:solidFill>
              </a:rPr>
              <a:t>comptable</a:t>
            </a:r>
          </a:p>
        </p:txBody>
      </p:sp>
      <p:sp>
        <p:nvSpPr>
          <p:cNvPr id="51" name="Rectangle à coins arrondis 50"/>
          <p:cNvSpPr/>
          <p:nvPr/>
        </p:nvSpPr>
        <p:spPr>
          <a:xfrm>
            <a:off x="7795510" y="3326828"/>
            <a:ext cx="1050912" cy="475632"/>
          </a:xfrm>
          <a:prstGeom prst="roundRect">
            <a:avLst/>
          </a:prstGeom>
          <a:ln/>
        </p:spPr>
        <p:style>
          <a:lnRef idx="1">
            <a:schemeClr val="accent4"/>
          </a:lnRef>
          <a:fillRef idx="1001">
            <a:schemeClr val="lt1"/>
          </a:fillRef>
          <a:effectRef idx="1">
            <a:schemeClr val="accent4"/>
          </a:effectRef>
          <a:fontRef idx="minor">
            <a:schemeClr val="dk1"/>
          </a:fontRef>
        </p:style>
        <p:txBody>
          <a:bodyPr rtlCol="0" anchor="ctr"/>
          <a:lstStyle/>
          <a:p>
            <a:pPr algn="ctr"/>
            <a:r>
              <a:rPr lang="fr-FR" sz="1400" cap="small" dirty="0">
                <a:solidFill>
                  <a:schemeClr val="tx1"/>
                </a:solidFill>
              </a:rPr>
              <a:t>Écriture</a:t>
            </a:r>
            <a:r>
              <a:rPr lang="fr-FR" dirty="0"/>
              <a:t> </a:t>
            </a:r>
            <a:r>
              <a:rPr lang="fr-FR" sz="1400" cap="small" dirty="0">
                <a:solidFill>
                  <a:schemeClr val="tx1"/>
                </a:solidFill>
              </a:rPr>
              <a:t>comptable</a:t>
            </a:r>
          </a:p>
        </p:txBody>
      </p:sp>
      <p:sp>
        <p:nvSpPr>
          <p:cNvPr id="68" name="Rectangle à coins arrondis 67"/>
          <p:cNvSpPr/>
          <p:nvPr/>
        </p:nvSpPr>
        <p:spPr>
          <a:xfrm>
            <a:off x="5876925" y="280750"/>
            <a:ext cx="2865376" cy="1126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small" dirty="0"/>
              <a:t>Une approche basée sur l’observation et la démarche inductive</a:t>
            </a:r>
          </a:p>
        </p:txBody>
      </p:sp>
      <p:pic>
        <p:nvPicPr>
          <p:cNvPr id="77" name="Imag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993" y="1284193"/>
            <a:ext cx="1197368" cy="756000"/>
          </a:xfrm>
          <a:prstGeom prst="rect">
            <a:avLst/>
          </a:prstGeom>
        </p:spPr>
      </p:pic>
      <p:cxnSp>
        <p:nvCxnSpPr>
          <p:cNvPr id="81" name="Connecteur en angle 80"/>
          <p:cNvCxnSpPr>
            <a:stCxn id="77" idx="3"/>
            <a:endCxn id="49" idx="0"/>
          </p:cNvCxnSpPr>
          <p:nvPr/>
        </p:nvCxnSpPr>
        <p:spPr>
          <a:xfrm>
            <a:off x="8220361" y="1662193"/>
            <a:ext cx="100605" cy="1092070"/>
          </a:xfrm>
          <a:prstGeom prst="bentConnector2">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7668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tx2"/>
                </a:solidFill>
              </a:rPr>
              <a:t>Par exemple, l’impact du processus de vente</a:t>
            </a:r>
            <a:br>
              <a:rPr lang="fr-FR" sz="2000" dirty="0"/>
            </a:br>
            <a:endParaRPr lang="fr-FR" sz="2000" dirty="0">
              <a:solidFill>
                <a:schemeClr val="accent1"/>
              </a:solidFill>
            </a:endParaRPr>
          </a:p>
        </p:txBody>
      </p:sp>
      <p:graphicFrame>
        <p:nvGraphicFramePr>
          <p:cNvPr id="5" name="Diagramme 4"/>
          <p:cNvGraphicFramePr/>
          <p:nvPr>
            <p:extLst>
              <p:ext uri="{D42A27DB-BD31-4B8C-83A1-F6EECF244321}">
                <p14:modId xmlns:p14="http://schemas.microsoft.com/office/powerpoint/2010/main" val="2702084853"/>
              </p:ext>
            </p:extLst>
          </p:nvPr>
        </p:nvGraphicFramePr>
        <p:xfrm>
          <a:off x="286251" y="1532587"/>
          <a:ext cx="4813735" cy="2728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extLst>
              <p:ext uri="{D42A27DB-BD31-4B8C-83A1-F6EECF244321}">
                <p14:modId xmlns:p14="http://schemas.microsoft.com/office/powerpoint/2010/main" val="1068237968"/>
              </p:ext>
            </p:extLst>
          </p:nvPr>
        </p:nvGraphicFramePr>
        <p:xfrm>
          <a:off x="4663857" y="839727"/>
          <a:ext cx="4649545" cy="2152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e 7"/>
          <p:cNvGraphicFramePr/>
          <p:nvPr>
            <p:extLst>
              <p:ext uri="{D42A27DB-BD31-4B8C-83A1-F6EECF244321}">
                <p14:modId xmlns:p14="http://schemas.microsoft.com/office/powerpoint/2010/main" val="2064747615"/>
              </p:ext>
            </p:extLst>
          </p:nvPr>
        </p:nvGraphicFramePr>
        <p:xfrm>
          <a:off x="2693118" y="2548329"/>
          <a:ext cx="8904157" cy="24632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5239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accent1"/>
                </a:solidFill>
              </a:rPr>
              <a:t>Par exemple, L’impact des opérations de gestion sur la balance, le bilan, le compte de résultat</a:t>
            </a:r>
          </a:p>
        </p:txBody>
      </p:sp>
      <p:graphicFrame>
        <p:nvGraphicFramePr>
          <p:cNvPr id="7" name="Diagramme 6"/>
          <p:cNvGraphicFramePr/>
          <p:nvPr>
            <p:extLst>
              <p:ext uri="{D42A27DB-BD31-4B8C-83A1-F6EECF244321}">
                <p14:modId xmlns:p14="http://schemas.microsoft.com/office/powerpoint/2010/main" val="3321017901"/>
              </p:ext>
            </p:extLst>
          </p:nvPr>
        </p:nvGraphicFramePr>
        <p:xfrm>
          <a:off x="444532" y="500498"/>
          <a:ext cx="82422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p:cNvPicPr>
            <a:picLocks noChangeAspect="1"/>
          </p:cNvPicPr>
          <p:nvPr/>
        </p:nvPicPr>
        <p:blipFill>
          <a:blip r:embed="rId7"/>
          <a:stretch>
            <a:fillRect/>
          </a:stretch>
        </p:blipFill>
        <p:spPr>
          <a:xfrm>
            <a:off x="424251" y="2116795"/>
            <a:ext cx="743718" cy="988142"/>
          </a:xfrm>
          <a:prstGeom prst="rect">
            <a:avLst/>
          </a:prstGeom>
        </p:spPr>
      </p:pic>
      <p:pic>
        <p:nvPicPr>
          <p:cNvPr id="10" name="Image 9"/>
          <p:cNvPicPr>
            <a:picLocks noChangeAspect="1"/>
          </p:cNvPicPr>
          <p:nvPr/>
        </p:nvPicPr>
        <p:blipFill>
          <a:blip r:embed="rId8"/>
          <a:stretch>
            <a:fillRect/>
          </a:stretch>
        </p:blipFill>
        <p:spPr>
          <a:xfrm>
            <a:off x="939261" y="2294977"/>
            <a:ext cx="850797" cy="631779"/>
          </a:xfrm>
          <a:prstGeom prst="rect">
            <a:avLst/>
          </a:prstGeom>
          <a:scene3d>
            <a:camera prst="orthographicFront">
              <a:rot lat="0" lon="0" rev="1800000"/>
            </a:camera>
            <a:lightRig rig="threePt" dir="t"/>
          </a:scene3d>
        </p:spPr>
      </p:pic>
      <p:pic>
        <p:nvPicPr>
          <p:cNvPr id="28" name="Imag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7" y="3337721"/>
            <a:ext cx="1625600" cy="1625600"/>
          </a:xfrm>
          <a:prstGeom prst="rect">
            <a:avLst/>
          </a:prstGeom>
        </p:spPr>
      </p:pic>
      <p:pic>
        <p:nvPicPr>
          <p:cNvPr id="14" name="Image 13"/>
          <p:cNvPicPr>
            <a:picLocks noChangeAspect="1"/>
          </p:cNvPicPr>
          <p:nvPr/>
        </p:nvPicPr>
        <p:blipFill>
          <a:blip r:embed="rId10"/>
          <a:stretch>
            <a:fillRect/>
          </a:stretch>
        </p:blipFill>
        <p:spPr>
          <a:xfrm>
            <a:off x="1549844" y="2921773"/>
            <a:ext cx="2095500" cy="519113"/>
          </a:xfrm>
          <a:prstGeom prst="rect">
            <a:avLst/>
          </a:prstGeom>
        </p:spPr>
      </p:pic>
      <p:pic>
        <p:nvPicPr>
          <p:cNvPr id="15" name="Image 14"/>
          <p:cNvPicPr>
            <a:picLocks noChangeAspect="1"/>
          </p:cNvPicPr>
          <p:nvPr/>
        </p:nvPicPr>
        <p:blipFill>
          <a:blip r:embed="rId10"/>
          <a:stretch>
            <a:fillRect/>
          </a:stretch>
        </p:blipFill>
        <p:spPr>
          <a:xfrm>
            <a:off x="1702244" y="3074173"/>
            <a:ext cx="2095500" cy="519113"/>
          </a:xfrm>
          <a:prstGeom prst="rect">
            <a:avLst/>
          </a:prstGeom>
        </p:spPr>
      </p:pic>
      <p:pic>
        <p:nvPicPr>
          <p:cNvPr id="16" name="Image 15"/>
          <p:cNvPicPr>
            <a:picLocks noChangeAspect="1"/>
          </p:cNvPicPr>
          <p:nvPr/>
        </p:nvPicPr>
        <p:blipFill>
          <a:blip r:embed="rId11"/>
          <a:stretch>
            <a:fillRect/>
          </a:stretch>
        </p:blipFill>
        <p:spPr>
          <a:xfrm>
            <a:off x="3418124" y="3843575"/>
            <a:ext cx="1952625" cy="273985"/>
          </a:xfrm>
          <a:prstGeom prst="rect">
            <a:avLst/>
          </a:prstGeom>
        </p:spPr>
      </p:pic>
      <p:pic>
        <p:nvPicPr>
          <p:cNvPr id="17" name="Image 16"/>
          <p:cNvPicPr>
            <a:picLocks noChangeAspect="1"/>
          </p:cNvPicPr>
          <p:nvPr/>
        </p:nvPicPr>
        <p:blipFill>
          <a:blip r:embed="rId11"/>
          <a:stretch>
            <a:fillRect/>
          </a:stretch>
        </p:blipFill>
        <p:spPr>
          <a:xfrm>
            <a:off x="3570524" y="3995975"/>
            <a:ext cx="1952625" cy="273985"/>
          </a:xfrm>
          <a:prstGeom prst="rect">
            <a:avLst/>
          </a:prstGeom>
        </p:spPr>
      </p:pic>
      <p:pic>
        <p:nvPicPr>
          <p:cNvPr id="19" name="Image 18"/>
          <p:cNvPicPr>
            <a:picLocks noChangeAspect="1"/>
          </p:cNvPicPr>
          <p:nvPr/>
        </p:nvPicPr>
        <p:blipFill>
          <a:blip r:embed="rId11"/>
          <a:stretch>
            <a:fillRect/>
          </a:stretch>
        </p:blipFill>
        <p:spPr>
          <a:xfrm>
            <a:off x="3722924" y="4148375"/>
            <a:ext cx="1952625" cy="273985"/>
          </a:xfrm>
          <a:prstGeom prst="rect">
            <a:avLst/>
          </a:prstGeom>
        </p:spPr>
      </p:pic>
      <p:pic>
        <p:nvPicPr>
          <p:cNvPr id="20" name="Image 19"/>
          <p:cNvPicPr>
            <a:picLocks noChangeAspect="1"/>
          </p:cNvPicPr>
          <p:nvPr/>
        </p:nvPicPr>
        <p:blipFill>
          <a:blip r:embed="rId11"/>
          <a:stretch>
            <a:fillRect/>
          </a:stretch>
        </p:blipFill>
        <p:spPr>
          <a:xfrm>
            <a:off x="3875324" y="4300775"/>
            <a:ext cx="1952625" cy="273985"/>
          </a:xfrm>
          <a:prstGeom prst="rect">
            <a:avLst/>
          </a:prstGeom>
        </p:spPr>
      </p:pic>
    </p:spTree>
    <p:extLst>
      <p:ext uri="{BB962C8B-B14F-4D97-AF65-F5344CB8AC3E}">
        <p14:creationId xmlns:p14="http://schemas.microsoft.com/office/powerpoint/2010/main" val="251379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2162" y="104931"/>
            <a:ext cx="7894637" cy="869430"/>
          </a:xfrm>
        </p:spPr>
        <p:txBody>
          <a:bodyPr/>
          <a:lstStyle/>
          <a:p>
            <a:r>
              <a:rPr lang="fr-FR" sz="2000" dirty="0">
                <a:solidFill>
                  <a:schemeClr val="accent1"/>
                </a:solidFill>
              </a:rPr>
              <a:t>Invariants des deux scénarii présentés</a:t>
            </a:r>
            <a:endParaRPr lang="fr-FR" dirty="0"/>
          </a:p>
        </p:txBody>
      </p:sp>
      <p:sp>
        <p:nvSpPr>
          <p:cNvPr id="3" name="Sous-titre 2"/>
          <p:cNvSpPr>
            <a:spLocks noGrp="1"/>
          </p:cNvSpPr>
          <p:nvPr>
            <p:ph type="subTitle" idx="1"/>
          </p:nvPr>
        </p:nvSpPr>
        <p:spPr>
          <a:xfrm>
            <a:off x="792162" y="1270583"/>
            <a:ext cx="7596190" cy="1314450"/>
          </a:xfrm>
        </p:spPr>
        <p:txBody>
          <a:bodyPr>
            <a:normAutofit fontScale="25000" lnSpcReduction="20000"/>
          </a:bodyPr>
          <a:lstStyle/>
          <a:p>
            <a:pPr marL="457200" indent="-457200">
              <a:buFont typeface="Wingdings" panose="05000000000000000000" pitchFamily="2" charset="2"/>
              <a:buChar char="§"/>
            </a:pPr>
            <a:r>
              <a:rPr lang="fr-FR" sz="5500" dirty="0"/>
              <a:t>Donner à l’apprenant une vision globale des fonctions comptables</a:t>
            </a:r>
          </a:p>
          <a:p>
            <a:pPr marL="914400" lvl="1" indent="-457200" algn="l">
              <a:buFont typeface="Wingdings" panose="05000000000000000000" pitchFamily="2" charset="2"/>
              <a:buChar char="§"/>
            </a:pPr>
            <a:r>
              <a:rPr lang="fr-FR" sz="6000" dirty="0">
                <a:solidFill>
                  <a:schemeClr val="tx1"/>
                </a:solidFill>
              </a:rPr>
              <a:t>Se situer dans un enchaînement « d'actions » de gestion</a:t>
            </a:r>
          </a:p>
          <a:p>
            <a:pPr marL="914400" lvl="1" indent="-457200" algn="l">
              <a:buFont typeface="Wingdings" panose="05000000000000000000" pitchFamily="2" charset="2"/>
              <a:buChar char="§"/>
            </a:pPr>
            <a:r>
              <a:rPr lang="fr-FR" sz="6000" dirty="0">
                <a:solidFill>
                  <a:schemeClr val="tx1"/>
                </a:solidFill>
              </a:rPr>
              <a:t>Savoir se situer par rapport à une chaîne de documents</a:t>
            </a:r>
          </a:p>
          <a:p>
            <a:pPr lvl="1" algn="l"/>
            <a:endParaRPr lang="fr-FR" sz="5500" dirty="0">
              <a:solidFill>
                <a:srgbClr val="407CC9"/>
              </a:solidFill>
            </a:endParaRPr>
          </a:p>
          <a:p>
            <a:pPr marL="457200" indent="-457200">
              <a:buFont typeface="Wingdings" panose="05000000000000000000" pitchFamily="2" charset="2"/>
              <a:buChar char="§"/>
            </a:pPr>
            <a:r>
              <a:rPr lang="fr-FR" sz="5500" dirty="0"/>
              <a:t>Engager l'élève dans des activités de nature comptable courantes au travers :</a:t>
            </a:r>
          </a:p>
          <a:p>
            <a:pPr marL="914400" lvl="1" indent="-457200" algn="l">
              <a:buFont typeface="Wingdings" panose="05000000000000000000" pitchFamily="2" charset="2"/>
              <a:buChar char="§"/>
            </a:pPr>
            <a:r>
              <a:rPr lang="fr-FR" sz="6000" dirty="0">
                <a:solidFill>
                  <a:schemeClr val="tx1"/>
                </a:solidFill>
              </a:rPr>
              <a:t>Des documents liés aux fournisseurs, aux clients, aux partenaires, aux salariés</a:t>
            </a:r>
          </a:p>
          <a:p>
            <a:pPr marL="914400" lvl="1" indent="-457200" algn="l">
              <a:buFont typeface="Wingdings" panose="05000000000000000000" pitchFamily="2" charset="2"/>
              <a:buChar char="§"/>
            </a:pPr>
            <a:r>
              <a:rPr lang="fr-FR" sz="6000" dirty="0">
                <a:solidFill>
                  <a:schemeClr val="tx1"/>
                </a:solidFill>
              </a:rPr>
              <a:t>Des tableaux de bord en lien avec la production de biens ou de services, les RH...</a:t>
            </a:r>
          </a:p>
          <a:p>
            <a:pPr marL="914400" lvl="1" indent="-457200" algn="l">
              <a:buFont typeface="Wingdings" panose="05000000000000000000" pitchFamily="2" charset="2"/>
              <a:buChar char="§"/>
            </a:pPr>
            <a:r>
              <a:rPr lang="fr-FR" sz="6000" dirty="0">
                <a:solidFill>
                  <a:schemeClr val="tx1"/>
                </a:solidFill>
              </a:rPr>
              <a:t>Des documents liés au suivi financier de l'organisation</a:t>
            </a:r>
          </a:p>
          <a:p>
            <a:pPr lvl="1" algn="l"/>
            <a:endParaRPr lang="fr-FR" sz="5500" dirty="0">
              <a:solidFill>
                <a:srgbClr val="407CC9"/>
              </a:solidFill>
            </a:endParaRPr>
          </a:p>
          <a:p>
            <a:pPr marL="457200" indent="-457200">
              <a:buFont typeface="Wingdings" panose="05000000000000000000" pitchFamily="2" charset="2"/>
              <a:buChar char="§"/>
            </a:pPr>
            <a:r>
              <a:rPr lang="fr-FR" sz="5500" dirty="0"/>
              <a:t>Inciter l’élève à :</a:t>
            </a:r>
          </a:p>
          <a:p>
            <a:pPr marL="914400" lvl="1" indent="-457200" algn="l">
              <a:buFont typeface="Wingdings" panose="05000000000000000000" pitchFamily="2" charset="2"/>
              <a:buChar char="§"/>
            </a:pPr>
            <a:r>
              <a:rPr lang="fr-FR" sz="6000" dirty="0">
                <a:solidFill>
                  <a:schemeClr val="tx1"/>
                </a:solidFill>
              </a:rPr>
              <a:t>repérer des anomalies, des erreurs comptables</a:t>
            </a:r>
          </a:p>
          <a:p>
            <a:pPr marL="914400" lvl="1" indent="-457200" algn="l">
              <a:buFont typeface="Wingdings" panose="05000000000000000000" pitchFamily="2" charset="2"/>
              <a:buChar char="§"/>
            </a:pPr>
            <a:r>
              <a:rPr lang="fr-FR" sz="6000" dirty="0">
                <a:solidFill>
                  <a:schemeClr val="tx1"/>
                </a:solidFill>
              </a:rPr>
              <a:t>rendre-compte de ses constats</a:t>
            </a:r>
          </a:p>
          <a:p>
            <a:pPr marL="914400" lvl="1" indent="-457200" algn="l">
              <a:buFont typeface="Wingdings" panose="05000000000000000000" pitchFamily="2" charset="2"/>
              <a:buChar char="§"/>
            </a:pPr>
            <a:r>
              <a:rPr lang="fr-FR" sz="6000" dirty="0">
                <a:solidFill>
                  <a:schemeClr val="tx1"/>
                </a:solidFill>
              </a:rPr>
              <a:t>corriger les anomalies, les erreurs lorsqu’elles relèvent de son champ de compétences</a:t>
            </a:r>
          </a:p>
          <a:p>
            <a:endParaRPr lang="fr-FR" dirty="0"/>
          </a:p>
        </p:txBody>
      </p:sp>
      <p:sp>
        <p:nvSpPr>
          <p:cNvPr id="4" name="Rectangle à coins arrondis 3"/>
          <p:cNvSpPr/>
          <p:nvPr/>
        </p:nvSpPr>
        <p:spPr>
          <a:xfrm rot="20855488">
            <a:off x="6833177" y="1034633"/>
            <a:ext cx="2091120" cy="676405"/>
          </a:xfrm>
          <a:prstGeom prst="round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tx1"/>
                </a:solidFill>
              </a:rPr>
              <a:t>Stratégies dans la classe</a:t>
            </a:r>
          </a:p>
        </p:txBody>
      </p:sp>
    </p:spTree>
    <p:extLst>
      <p:ext uri="{BB962C8B-B14F-4D97-AF65-F5344CB8AC3E}">
        <p14:creationId xmlns:p14="http://schemas.microsoft.com/office/powerpoint/2010/main" val="277195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accent1"/>
                </a:solidFill>
              </a:rPr>
              <a:t>Sans oublier …</a:t>
            </a:r>
          </a:p>
        </p:txBody>
      </p:sp>
      <p:graphicFrame>
        <p:nvGraphicFramePr>
          <p:cNvPr id="4" name="Diagramme 3"/>
          <p:cNvGraphicFramePr/>
          <p:nvPr>
            <p:extLst>
              <p:ext uri="{D42A27DB-BD31-4B8C-83A1-F6EECF244321}">
                <p14:modId xmlns:p14="http://schemas.microsoft.com/office/powerpoint/2010/main" val="2647762548"/>
              </p:ext>
            </p:extLst>
          </p:nvPr>
        </p:nvGraphicFramePr>
        <p:xfrm>
          <a:off x="1679863" y="1250116"/>
          <a:ext cx="7464137" cy="3259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129222">
            <a:off x="74466" y="1063279"/>
            <a:ext cx="2296391" cy="920233"/>
          </a:xfrm>
          <a:prstGeom prst="rect">
            <a:avLst/>
          </a:prstGeom>
        </p:spPr>
      </p:pic>
    </p:spTree>
    <p:extLst>
      <p:ext uri="{BB962C8B-B14F-4D97-AF65-F5344CB8AC3E}">
        <p14:creationId xmlns:p14="http://schemas.microsoft.com/office/powerpoint/2010/main" val="338842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SOMMAIRE</a:t>
            </a:r>
          </a:p>
        </p:txBody>
      </p:sp>
      <p:sp>
        <p:nvSpPr>
          <p:cNvPr id="6" name="Espace réservé du texte 5"/>
          <p:cNvSpPr>
            <a:spLocks noGrp="1"/>
          </p:cNvSpPr>
          <p:nvPr>
            <p:ph type="body" sz="quarter" idx="13"/>
          </p:nvPr>
        </p:nvSpPr>
        <p:spPr>
          <a:xfrm>
            <a:off x="804863" y="2273609"/>
            <a:ext cx="7881937" cy="3298031"/>
          </a:xfrm>
        </p:spPr>
        <p:txBody>
          <a:bodyPr>
            <a:normAutofit/>
          </a:bodyPr>
          <a:lstStyle/>
          <a:p>
            <a:pPr>
              <a:lnSpc>
                <a:spcPct val="150000"/>
              </a:lnSpc>
              <a:buClr>
                <a:srgbClr val="3D7CC9"/>
              </a:buClr>
            </a:pPr>
            <a:r>
              <a:rPr lang="fr-FR" dirty="0">
                <a:solidFill>
                  <a:schemeClr val="tx1"/>
                </a:solidFill>
              </a:rPr>
              <a:t>Dans les organisations – Automatisation et digitalisation</a:t>
            </a:r>
          </a:p>
          <a:p>
            <a:pPr>
              <a:lnSpc>
                <a:spcPct val="150000"/>
              </a:lnSpc>
              <a:buClr>
                <a:srgbClr val="3D7CC9"/>
              </a:buClr>
            </a:pPr>
            <a:r>
              <a:rPr lang="fr-FR" dirty="0">
                <a:solidFill>
                  <a:schemeClr val="tx1"/>
                </a:solidFill>
              </a:rPr>
              <a:t>Dans le diplôme - les activités et les compétences</a:t>
            </a:r>
          </a:p>
          <a:p>
            <a:pPr>
              <a:lnSpc>
                <a:spcPct val="150000"/>
              </a:lnSpc>
              <a:buClr>
                <a:srgbClr val="3D7CC9"/>
              </a:buClr>
            </a:pPr>
            <a:r>
              <a:rPr lang="fr-FR" dirty="0">
                <a:solidFill>
                  <a:schemeClr val="tx1"/>
                </a:solidFill>
              </a:rPr>
              <a:t>Dans la classe - les stratégies à privilégier </a:t>
            </a:r>
            <a:endParaRPr lang="fr-FR" dirty="0"/>
          </a:p>
        </p:txBody>
      </p:sp>
    </p:spTree>
    <p:extLst>
      <p:ext uri="{BB962C8B-B14F-4D97-AF65-F5344CB8AC3E}">
        <p14:creationId xmlns:p14="http://schemas.microsoft.com/office/powerpoint/2010/main" val="326886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002060"/>
                </a:solidFill>
              </a:rPr>
              <a:t>MUSIC’TOURS</a:t>
            </a:r>
            <a:endParaRPr lang="fr-FR" dirty="0"/>
          </a:p>
        </p:txBody>
      </p:sp>
      <p:sp>
        <p:nvSpPr>
          <p:cNvPr id="3" name="Espace réservé du texte 2"/>
          <p:cNvSpPr>
            <a:spLocks noGrp="1"/>
          </p:cNvSpPr>
          <p:nvPr>
            <p:ph type="body" sz="quarter" idx="13"/>
          </p:nvPr>
        </p:nvSpPr>
        <p:spPr>
          <a:xfrm>
            <a:off x="804864" y="3581400"/>
            <a:ext cx="7881937" cy="971153"/>
          </a:xfrm>
        </p:spPr>
        <p:txBody>
          <a:bodyPr/>
          <a:lstStyle/>
          <a:p>
            <a:pPr marL="0" indent="0">
              <a:lnSpc>
                <a:spcPct val="80000"/>
              </a:lnSpc>
              <a:buNone/>
            </a:pPr>
            <a:r>
              <a:rPr lang="fr-FR" sz="1300" dirty="0">
                <a:solidFill>
                  <a:srgbClr val="407CC9"/>
                </a:solidFill>
              </a:rPr>
              <a:t>Plan National de Formation</a:t>
            </a:r>
          </a:p>
          <a:p>
            <a:pPr marL="0" indent="0">
              <a:lnSpc>
                <a:spcPct val="80000"/>
              </a:lnSpc>
              <a:buNone/>
            </a:pPr>
            <a:r>
              <a:rPr lang="fr-FR" sz="1300" dirty="0">
                <a:solidFill>
                  <a:srgbClr val="407CC9"/>
                </a:solidFill>
              </a:rPr>
              <a:t>5 juin 2020</a:t>
            </a:r>
          </a:p>
          <a:p>
            <a:pPr marL="0" indent="0">
              <a:lnSpc>
                <a:spcPct val="80000"/>
              </a:lnSpc>
              <a:buNone/>
            </a:pPr>
            <a:r>
              <a:rPr lang="fr-FR" sz="1300" dirty="0">
                <a:solidFill>
                  <a:srgbClr val="407CC9"/>
                </a:solidFill>
              </a:rPr>
              <a:t>Gilles CHEVALIN</a:t>
            </a:r>
          </a:p>
          <a:p>
            <a:pPr marL="0" indent="0">
              <a:lnSpc>
                <a:spcPct val="80000"/>
              </a:lnSpc>
              <a:buNone/>
            </a:pPr>
            <a:r>
              <a:rPr lang="fr-FR" sz="1300" dirty="0">
                <a:solidFill>
                  <a:srgbClr val="407CC9"/>
                </a:solidFill>
              </a:rPr>
              <a:t>Académie D’ORLÉANS TOURS</a:t>
            </a:r>
          </a:p>
          <a:p>
            <a:endParaRPr lang="fr-FR" dirty="0"/>
          </a:p>
        </p:txBody>
      </p:sp>
    </p:spTree>
    <p:extLst>
      <p:ext uri="{BB962C8B-B14F-4D97-AF65-F5344CB8AC3E}">
        <p14:creationId xmlns:p14="http://schemas.microsoft.com/office/powerpoint/2010/main" val="208359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accent1"/>
                </a:solidFill>
              </a:rPr>
              <a:t>Illustration – Music’Tours</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95570435"/>
              </p:ext>
            </p:extLst>
          </p:nvPr>
        </p:nvGraphicFramePr>
        <p:xfrm>
          <a:off x="698538" y="1106488"/>
          <a:ext cx="7881937" cy="339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stretch>
            <a:fillRect/>
          </a:stretch>
        </p:blipFill>
        <p:spPr>
          <a:xfrm>
            <a:off x="158538" y="2929109"/>
            <a:ext cx="540000" cy="822584"/>
          </a:xfrm>
          <a:prstGeom prst="rect">
            <a:avLst/>
          </a:prstGeom>
        </p:spPr>
      </p:pic>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538" y="2137741"/>
            <a:ext cx="1044000" cy="582699"/>
          </a:xfrm>
          <a:prstGeom prst="rect">
            <a:avLst/>
          </a:prstGeom>
        </p:spPr>
      </p:pic>
    </p:spTree>
    <p:extLst>
      <p:ext uri="{BB962C8B-B14F-4D97-AF65-F5344CB8AC3E}">
        <p14:creationId xmlns:p14="http://schemas.microsoft.com/office/powerpoint/2010/main" val="307374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0"/>
            <a:ext cx="7881400" cy="965203"/>
          </a:xfrm>
        </p:spPr>
        <p:txBody>
          <a:bodyPr>
            <a:normAutofit/>
          </a:bodyPr>
          <a:lstStyle/>
          <a:p>
            <a:r>
              <a:rPr lang="fr-FR" sz="2000" dirty="0">
                <a:solidFill>
                  <a:schemeClr val="accent1"/>
                </a:solidFill>
              </a:rPr>
              <a:t>Le Scénario…. Music’Tours</a:t>
            </a:r>
            <a:endParaRPr lang="fr-FR" sz="2000" dirty="0"/>
          </a:p>
        </p:txBody>
      </p:sp>
      <p:graphicFrame>
        <p:nvGraphicFramePr>
          <p:cNvPr id="5" name="Espace réservé du contenu 4"/>
          <p:cNvGraphicFramePr>
            <a:graphicFrameLocks noGrp="1"/>
          </p:cNvGraphicFramePr>
          <p:nvPr>
            <p:ph idx="1"/>
          </p:nvPr>
        </p:nvGraphicFramePr>
        <p:xfrm>
          <a:off x="804863" y="1106488"/>
          <a:ext cx="7881937" cy="339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a:off x="2020252" y="4526915"/>
            <a:ext cx="5103495" cy="61658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000" b="1">
                <a:effectLst/>
                <a:ea typeface="Calibri" panose="020F0502020204030204" pitchFamily="34" charset="0"/>
                <a:cs typeface="Times New Roman" panose="02020603050405020304" pitchFamily="18" charset="0"/>
              </a:rPr>
              <a:t>ACTIVITÉ N° 4 : PORTER UN REGARD RÉFLEXIF SUR SA PRATIQUE PROFESSIONNELLE</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49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accent1"/>
                </a:solidFill>
              </a:rPr>
              <a:t>Les intentions du professeur …Music’Tours</a:t>
            </a:r>
            <a:endParaRPr lang="fr-FR" sz="2000" dirty="0"/>
          </a:p>
        </p:txBody>
      </p:sp>
      <p:graphicFrame>
        <p:nvGraphicFramePr>
          <p:cNvPr id="4" name="Diagramme 3"/>
          <p:cNvGraphicFramePr/>
          <p:nvPr>
            <p:extLst>
              <p:ext uri="{D42A27DB-BD31-4B8C-83A1-F6EECF244321}">
                <p14:modId xmlns:p14="http://schemas.microsoft.com/office/powerpoint/2010/main" val="2342684130"/>
              </p:ext>
            </p:extLst>
          </p:nvPr>
        </p:nvGraphicFramePr>
        <p:xfrm>
          <a:off x="660847" y="1093237"/>
          <a:ext cx="817050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71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946298" y="116959"/>
            <a:ext cx="8038949" cy="3801648"/>
          </a:xfrm>
        </p:spPr>
        <p:txBody>
          <a:bodyPr/>
          <a:lstStyle/>
          <a:p>
            <a:pPr algn="ctr"/>
            <a:r>
              <a:rPr lang="fr-FR" sz="3200" dirty="0">
                <a:solidFill>
                  <a:srgbClr val="002060"/>
                </a:solidFill>
              </a:rPr>
              <a:t>Projet Maison Des Lycéens</a:t>
            </a:r>
            <a:br>
              <a:rPr lang="fr-FR" dirty="0">
                <a:solidFill>
                  <a:srgbClr val="002060"/>
                </a:solidFill>
              </a:rPr>
            </a:br>
            <a:br>
              <a:rPr lang="fr-FR" dirty="0"/>
            </a:br>
            <a:br>
              <a:rPr lang="fr-FR" dirty="0"/>
            </a:br>
            <a:br>
              <a:rPr lang="fr-FR" dirty="0"/>
            </a:br>
            <a:br>
              <a:rPr lang="fr-FR" dirty="0"/>
            </a:br>
            <a:br>
              <a:rPr lang="fr-FR" dirty="0"/>
            </a:br>
            <a:endParaRPr lang="fr-FR" dirty="0"/>
          </a:p>
        </p:txBody>
      </p:sp>
      <p:sp>
        <p:nvSpPr>
          <p:cNvPr id="3" name="Sous-titre 2"/>
          <p:cNvSpPr>
            <a:spLocks noGrp="1"/>
          </p:cNvSpPr>
          <p:nvPr>
            <p:ph type="subTitle" idx="1"/>
          </p:nvPr>
        </p:nvSpPr>
        <p:spPr>
          <a:xfrm>
            <a:off x="861237" y="3044574"/>
            <a:ext cx="7825562" cy="874032"/>
          </a:xfrm>
        </p:spPr>
        <p:txBody>
          <a:bodyPr>
            <a:normAutofit fontScale="62500" lnSpcReduction="20000"/>
          </a:bodyPr>
          <a:lstStyle/>
          <a:p>
            <a:r>
              <a:rPr lang="fr-FR" dirty="0"/>
              <a:t>Plan National de Formation</a:t>
            </a:r>
          </a:p>
          <a:p>
            <a:r>
              <a:rPr lang="fr-FR" dirty="0">
                <a:solidFill>
                  <a:schemeClr val="bg1">
                    <a:lumMod val="50000"/>
                  </a:schemeClr>
                </a:solidFill>
              </a:rPr>
              <a:t>5 juin 2020</a:t>
            </a:r>
          </a:p>
          <a:p>
            <a:r>
              <a:rPr lang="fr-FR" dirty="0"/>
              <a:t>Viviane HEMMERY</a:t>
            </a:r>
          </a:p>
          <a:p>
            <a:r>
              <a:rPr lang="fr-FR" dirty="0"/>
              <a:t>Académie de Nantes</a:t>
            </a:r>
          </a:p>
        </p:txBody>
      </p:sp>
      <p:pic>
        <p:nvPicPr>
          <p:cNvPr id="6" name="Picture 2" descr="Lycée Jean Monnet | Lycée Polyvalent - Les Herbiers">
            <a:extLst>
              <a:ext uri="{FF2B5EF4-FFF2-40B4-BE49-F238E27FC236}">
                <a16:creationId xmlns:a16="http://schemas.microsoft.com/office/drawing/2014/main" id="{0FFD4EB3-A77C-4BEE-9403-C45D078DAD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72" r="10975"/>
          <a:stretch/>
        </p:blipFill>
        <p:spPr bwMode="auto">
          <a:xfrm>
            <a:off x="1639310" y="1309127"/>
            <a:ext cx="6269415" cy="141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1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buClr>
                <a:srgbClr val="3D7CC9"/>
              </a:buClr>
            </a:pPr>
            <a:r>
              <a:rPr lang="fr-FR" sz="2000" dirty="0">
                <a:solidFill>
                  <a:schemeClr val="accent1"/>
                </a:solidFill>
              </a:rPr>
              <a:t>La transformation des activités</a:t>
            </a:r>
            <a:br>
              <a:rPr lang="fr-FR" sz="2000" dirty="0">
                <a:solidFill>
                  <a:schemeClr val="accent1"/>
                </a:solidFill>
              </a:rPr>
            </a:br>
            <a:r>
              <a:rPr lang="fr-FR" sz="2000" dirty="0">
                <a:solidFill>
                  <a:schemeClr val="accent1"/>
                </a:solidFill>
              </a:rPr>
              <a:t> liées à la comptabilité-gestion dans les organisations</a:t>
            </a:r>
          </a:p>
        </p:txBody>
      </p:sp>
      <p:sp>
        <p:nvSpPr>
          <p:cNvPr id="6" name="Espace réservé du texte 5"/>
          <p:cNvSpPr>
            <a:spLocks noGrp="1"/>
          </p:cNvSpPr>
          <p:nvPr>
            <p:ph type="body" sz="quarter" idx="13"/>
          </p:nvPr>
        </p:nvSpPr>
        <p:spPr>
          <a:xfrm>
            <a:off x="804864" y="1103312"/>
            <a:ext cx="7881937" cy="3589268"/>
          </a:xfrm>
        </p:spPr>
        <p:txBody>
          <a:bodyPr>
            <a:normAutofit/>
          </a:bodyPr>
          <a:lstStyle/>
          <a:p>
            <a:pPr>
              <a:buFont typeface="Wingdings" panose="05000000000000000000" pitchFamily="2" charset="2"/>
              <a:buChar char="v"/>
            </a:pPr>
            <a:r>
              <a:rPr lang="fr-FR" dirty="0"/>
              <a:t> </a:t>
            </a:r>
            <a:r>
              <a:rPr lang="fr-FR" dirty="0">
                <a:solidFill>
                  <a:srgbClr val="002060"/>
                </a:solidFill>
              </a:rPr>
              <a:t>L’ évolution économique des métiers comptables</a:t>
            </a:r>
          </a:p>
          <a:p>
            <a:pPr lvl="1">
              <a:buFont typeface="Wingdings" panose="05000000000000000000" pitchFamily="2" charset="2"/>
              <a:buChar char="§"/>
            </a:pPr>
            <a:r>
              <a:rPr lang="fr-FR" sz="1600" dirty="0"/>
              <a:t>Un secteur d’activité dynamique, peu sensible à la conjoncture et </a:t>
            </a:r>
            <a:r>
              <a:rPr lang="fr-FR" sz="1600" dirty="0">
                <a:highlight>
                  <a:srgbClr val="FFFFFF"/>
                </a:highlight>
              </a:rPr>
              <a:t>à forte valeur ajoutée </a:t>
            </a:r>
            <a:br>
              <a:rPr lang="fr-FR" sz="1600" dirty="0"/>
            </a:br>
            <a:endParaRPr lang="fr-FR" sz="1600" dirty="0"/>
          </a:p>
          <a:p>
            <a:pPr marL="457200" lvl="2" algn="ctr"/>
            <a:r>
              <a:rPr lang="fr-FR" sz="1600" dirty="0"/>
              <a:t>CA en 2017: </a:t>
            </a:r>
            <a:r>
              <a:rPr lang="fr-FR" sz="1600" b="1" dirty="0">
                <a:highlight>
                  <a:srgbClr val="FFFFFF"/>
                </a:highlight>
              </a:rPr>
              <a:t>19,5 milliards d’€ </a:t>
            </a:r>
          </a:p>
          <a:p>
            <a:pPr marL="457200" lvl="1" indent="0">
              <a:buClr>
                <a:srgbClr val="3D7CC9"/>
              </a:buClr>
              <a:buNone/>
            </a:pPr>
            <a:endParaRPr lang="fr-FR" sz="1600" dirty="0"/>
          </a:p>
          <a:p>
            <a:pPr lvl="1">
              <a:buClr>
                <a:srgbClr val="3D7CC9"/>
              </a:buClr>
              <a:buFont typeface="Wingdings" panose="05000000000000000000" pitchFamily="2" charset="2"/>
              <a:buChar char="§"/>
            </a:pPr>
            <a:r>
              <a:rPr lang="fr-FR" sz="1600" dirty="0"/>
              <a:t>Une croissance due, en partie, à la sous-traitance des tâches comptables</a:t>
            </a:r>
          </a:p>
          <a:p>
            <a:pPr marL="912813" lvl="2" indent="-285750">
              <a:buFont typeface="Wingdings" panose="05000000000000000000" pitchFamily="2" charset="2"/>
              <a:buChar char="ü"/>
            </a:pPr>
            <a:r>
              <a:rPr lang="fr-FR" sz="1600" dirty="0"/>
              <a:t>Les organisations externalisent ces tâches </a:t>
            </a:r>
          </a:p>
          <a:p>
            <a:pPr marL="912813" lvl="2" indent="-285750">
              <a:buFont typeface="Wingdings" panose="05000000000000000000" pitchFamily="2" charset="2"/>
              <a:buChar char="ü"/>
            </a:pPr>
            <a:r>
              <a:rPr lang="fr-FR" sz="1600" dirty="0"/>
              <a:t>Les cabinets comptables sous-traitent une partie de leurs tâches à l’étranger </a:t>
            </a:r>
          </a:p>
          <a:p>
            <a:pPr lvl="2" algn="ctr"/>
            <a:r>
              <a:rPr lang="fr-FR" sz="1400" dirty="0"/>
              <a:t>Ex: « Compta service » entreprise marocaine</a:t>
            </a:r>
          </a:p>
          <a:p>
            <a:pPr lvl="2">
              <a:buClr>
                <a:srgbClr val="1B8ED9"/>
              </a:buClr>
            </a:pPr>
            <a:endParaRPr lang="fr-FR" dirty="0"/>
          </a:p>
        </p:txBody>
      </p:sp>
      <p:pic>
        <p:nvPicPr>
          <p:cNvPr id="3" name="Média en ligne 2" title="Sous-traitance en comptabilitￃﾩ et externalisation comptable">
            <a:hlinkClick r:id="" action="ppaction://media"/>
            <a:extLst>
              <a:ext uri="{FF2B5EF4-FFF2-40B4-BE49-F238E27FC236}">
                <a16:creationId xmlns:a16="http://schemas.microsoft.com/office/drawing/2014/main" id="{9B20E249-5BDB-4CDE-85A8-39C461E7EEB2}"/>
              </a:ext>
            </a:extLst>
          </p:cNvPr>
          <p:cNvPicPr>
            <a:picLocks noRot="1" noChangeAspect="1"/>
          </p:cNvPicPr>
          <p:nvPr>
            <a:videoFile r:link="rId1"/>
          </p:nvPr>
        </p:nvPicPr>
        <p:blipFill>
          <a:blip r:embed="rId4"/>
          <a:stretch>
            <a:fillRect/>
          </a:stretch>
        </p:blipFill>
        <p:spPr>
          <a:xfrm>
            <a:off x="6848949" y="3811588"/>
            <a:ext cx="1837852" cy="1033791"/>
          </a:xfrm>
          <a:prstGeom prst="rect">
            <a:avLst/>
          </a:prstGeom>
          <a:ln>
            <a:noFill/>
          </a:ln>
          <a:effectLst/>
          <a:scene3d>
            <a:camera prst="orthographicFront"/>
            <a:lightRig rig="balanced" dir="t"/>
          </a:scene3d>
          <a:sp3d prstMaterial="softEdge">
            <a:bevelT w="203200" h="101600" prst="cross"/>
            <a:contourClr>
              <a:srgbClr val="FFFFFF"/>
            </a:contourClr>
          </a:sp3d>
        </p:spPr>
      </p:pic>
      <p:pic>
        <p:nvPicPr>
          <p:cNvPr id="5" name="Graphique 4" descr="Graphique à barres avec tendance à la hausse">
            <a:extLst>
              <a:ext uri="{FF2B5EF4-FFF2-40B4-BE49-F238E27FC236}">
                <a16:creationId xmlns:a16="http://schemas.microsoft.com/office/drawing/2014/main" id="{AD4CEF14-64B3-427B-97C4-B37125A35A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7855" y="1914525"/>
            <a:ext cx="657225" cy="657225"/>
          </a:xfrm>
          <a:prstGeom prst="rect">
            <a:avLst/>
          </a:prstGeom>
        </p:spPr>
      </p:pic>
    </p:spTree>
    <p:extLst>
      <p:ext uri="{BB962C8B-B14F-4D97-AF65-F5344CB8AC3E}">
        <p14:creationId xmlns:p14="http://schemas.microsoft.com/office/powerpoint/2010/main" val="182479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a:xfrm>
            <a:off x="671930" y="1103312"/>
            <a:ext cx="8014871" cy="3925888"/>
          </a:xfrm>
        </p:spPr>
        <p:txBody>
          <a:bodyPr>
            <a:normAutofit/>
          </a:bodyPr>
          <a:lstStyle/>
          <a:p>
            <a:pPr marL="0" indent="0">
              <a:buNone/>
            </a:pPr>
            <a:r>
              <a:rPr lang="fr-FR" dirty="0">
                <a:solidFill>
                  <a:srgbClr val="002060"/>
                </a:solidFill>
              </a:rPr>
              <a:t>Aujourd’hui, les organisations : </a:t>
            </a:r>
          </a:p>
          <a:p>
            <a:pPr marL="0" indent="0">
              <a:buNone/>
            </a:pPr>
            <a:endParaRPr lang="fr-FR" dirty="0"/>
          </a:p>
          <a:p>
            <a:pPr lvl="1">
              <a:buClr>
                <a:srgbClr val="3D7CC9"/>
              </a:buClr>
              <a:buFont typeface="Wingdings" panose="05000000000000000000" pitchFamily="2" charset="2"/>
              <a:buChar char="ü"/>
            </a:pPr>
            <a:r>
              <a:rPr lang="fr-FR" sz="1600" dirty="0"/>
              <a:t> </a:t>
            </a:r>
            <a:r>
              <a:rPr lang="fr-FR" sz="1400" dirty="0"/>
              <a:t>demandent des conseils en gestion et en accompagnement </a:t>
            </a:r>
          </a:p>
          <a:p>
            <a:pPr lvl="1">
              <a:buFont typeface="Wingdings" panose="05000000000000000000" pitchFamily="2" charset="2"/>
              <a:buChar char="ü"/>
            </a:pPr>
            <a:r>
              <a:rPr lang="fr-FR" sz="1400" dirty="0"/>
              <a:t>souhaitent obtenir des tableaux de bord et des indicateurs nécessaires à la prise de décision. </a:t>
            </a:r>
          </a:p>
          <a:p>
            <a:pPr marL="457200" lvl="2"/>
            <a:r>
              <a:rPr lang="fr-FR" sz="1400" dirty="0"/>
              <a:t>Sur un plan :</a:t>
            </a:r>
          </a:p>
          <a:p>
            <a:pPr lvl="1">
              <a:buFont typeface="Wingdings" panose="05000000000000000000" pitchFamily="2" charset="2"/>
              <a:buChar char="Ø"/>
            </a:pPr>
            <a:endParaRPr lang="fr-FR" sz="1600" dirty="0"/>
          </a:p>
          <a:p>
            <a:pPr lvl="2"/>
            <a:r>
              <a:rPr lang="fr-FR" sz="1600" dirty="0"/>
              <a:t> </a:t>
            </a:r>
          </a:p>
          <a:p>
            <a:pPr lvl="2"/>
            <a:endParaRPr lang="fr-FR" sz="1600" dirty="0"/>
          </a:p>
          <a:p>
            <a:pPr lvl="2"/>
            <a:endParaRPr lang="fr-FR" sz="1600" dirty="0"/>
          </a:p>
          <a:p>
            <a:pPr lvl="2"/>
            <a:endParaRPr lang="fr-FR" sz="1600" dirty="0"/>
          </a:p>
          <a:p>
            <a:pPr lvl="2"/>
            <a:endParaRPr lang="fr-FR" sz="1600" dirty="0"/>
          </a:p>
          <a:p>
            <a:pPr marL="457200" lvl="1" indent="0">
              <a:buNone/>
            </a:pPr>
            <a:r>
              <a:rPr lang="fr-FR" sz="1600" dirty="0"/>
              <a:t>Ces évolutions nécessitent des outils numériques adaptés aux besoins et aux attentes de chaque organisation</a:t>
            </a:r>
            <a:r>
              <a:rPr lang="fr-FR" dirty="0"/>
              <a:t>.</a:t>
            </a:r>
          </a:p>
        </p:txBody>
      </p:sp>
      <p:sp>
        <p:nvSpPr>
          <p:cNvPr id="7" name="Rectangle 6">
            <a:extLst>
              <a:ext uri="{FF2B5EF4-FFF2-40B4-BE49-F238E27FC236}">
                <a16:creationId xmlns:a16="http://schemas.microsoft.com/office/drawing/2014/main" id="{7B5ED9F3-59C7-4BA4-91F4-00B174AD25AA}"/>
              </a:ext>
            </a:extLst>
          </p:cNvPr>
          <p:cNvSpPr/>
          <p:nvPr/>
        </p:nvSpPr>
        <p:spPr>
          <a:xfrm>
            <a:off x="671930" y="229159"/>
            <a:ext cx="7862470" cy="707886"/>
          </a:xfrm>
          <a:prstGeom prst="rect">
            <a:avLst/>
          </a:prstGeom>
        </p:spPr>
        <p:txBody>
          <a:bodyPr wrap="square">
            <a:spAutoFit/>
          </a:bodyPr>
          <a:lstStyle/>
          <a:p>
            <a:pPr>
              <a:spcBef>
                <a:spcPct val="0"/>
              </a:spcBef>
              <a:buClr>
                <a:srgbClr val="3D7CC9"/>
              </a:buClr>
            </a:pPr>
            <a:r>
              <a:rPr lang="fr-FR" sz="2000" cap="all" dirty="0">
                <a:solidFill>
                  <a:schemeClr val="accent1"/>
                </a:solidFill>
                <a:latin typeface="+mj-lt"/>
                <a:ea typeface="+mj-ea"/>
                <a:cs typeface="+mj-cs"/>
              </a:rPr>
              <a:t>Les attentes des </a:t>
            </a:r>
            <a:r>
              <a:rPr lang="fr-FR" sz="2000" b="1" cap="all" dirty="0">
                <a:solidFill>
                  <a:schemeClr val="accent1"/>
                </a:solidFill>
                <a:latin typeface="+mj-lt"/>
                <a:ea typeface="+mj-ea"/>
                <a:cs typeface="+mj-cs"/>
              </a:rPr>
              <a:t>organisations</a:t>
            </a:r>
            <a:r>
              <a:rPr lang="fr-FR" sz="2000" cap="all" dirty="0">
                <a:solidFill>
                  <a:schemeClr val="accent1"/>
                </a:solidFill>
                <a:latin typeface="+mj-lt"/>
                <a:ea typeface="+mj-ea"/>
                <a:cs typeface="+mj-cs"/>
              </a:rPr>
              <a:t> </a:t>
            </a:r>
          </a:p>
          <a:p>
            <a:pPr>
              <a:spcBef>
                <a:spcPct val="0"/>
              </a:spcBef>
              <a:buClr>
                <a:srgbClr val="3D7CC9"/>
              </a:buClr>
            </a:pPr>
            <a:r>
              <a:rPr lang="fr-FR" sz="2000" dirty="0">
                <a:solidFill>
                  <a:schemeClr val="accent1"/>
                </a:solidFill>
                <a:latin typeface="+mj-lt"/>
                <a:ea typeface="+mj-ea"/>
                <a:cs typeface="+mj-cs"/>
              </a:rPr>
              <a:t>dans le domaine de la gestion comptable ont évolué</a:t>
            </a:r>
          </a:p>
        </p:txBody>
      </p:sp>
      <p:pic>
        <p:nvPicPr>
          <p:cNvPr id="3" name="Graphique 2" descr="Salle de conseil">
            <a:extLst>
              <a:ext uri="{FF2B5EF4-FFF2-40B4-BE49-F238E27FC236}">
                <a16:creationId xmlns:a16="http://schemas.microsoft.com/office/drawing/2014/main" id="{D61D81C6-C8F5-4F08-ACC9-58AD780A7B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4650" y="1352550"/>
            <a:ext cx="914400" cy="914400"/>
          </a:xfrm>
          <a:prstGeom prst="rect">
            <a:avLst/>
          </a:prstGeom>
        </p:spPr>
      </p:pic>
      <p:graphicFrame>
        <p:nvGraphicFramePr>
          <p:cNvPr id="14" name="Tableau 14">
            <a:extLst>
              <a:ext uri="{FF2B5EF4-FFF2-40B4-BE49-F238E27FC236}">
                <a16:creationId xmlns:a16="http://schemas.microsoft.com/office/drawing/2014/main" id="{07037185-536A-45C5-80E4-60F02FFEAD67}"/>
              </a:ext>
            </a:extLst>
          </p:cNvPr>
          <p:cNvGraphicFramePr>
            <a:graphicFrameLocks noGrp="1"/>
          </p:cNvGraphicFramePr>
          <p:nvPr/>
        </p:nvGraphicFramePr>
        <p:xfrm>
          <a:off x="671930" y="2709384"/>
          <a:ext cx="8275996" cy="1546012"/>
        </p:xfrm>
        <a:graphic>
          <a:graphicData uri="http://schemas.openxmlformats.org/drawingml/2006/table">
            <a:tbl>
              <a:tblPr firstRow="1" bandRow="1">
                <a:tableStyleId>{5FD0F851-EC5A-4D38-B0AD-8093EC10F338}</a:tableStyleId>
              </a:tblPr>
              <a:tblGrid>
                <a:gridCol w="2068999">
                  <a:extLst>
                    <a:ext uri="{9D8B030D-6E8A-4147-A177-3AD203B41FA5}">
                      <a16:colId xmlns:a16="http://schemas.microsoft.com/office/drawing/2014/main" val="3921594692"/>
                    </a:ext>
                  </a:extLst>
                </a:gridCol>
                <a:gridCol w="2068999">
                  <a:extLst>
                    <a:ext uri="{9D8B030D-6E8A-4147-A177-3AD203B41FA5}">
                      <a16:colId xmlns:a16="http://schemas.microsoft.com/office/drawing/2014/main" val="2031480131"/>
                    </a:ext>
                  </a:extLst>
                </a:gridCol>
                <a:gridCol w="2068999">
                  <a:extLst>
                    <a:ext uri="{9D8B030D-6E8A-4147-A177-3AD203B41FA5}">
                      <a16:colId xmlns:a16="http://schemas.microsoft.com/office/drawing/2014/main" val="3575139636"/>
                    </a:ext>
                  </a:extLst>
                </a:gridCol>
                <a:gridCol w="2068999">
                  <a:extLst>
                    <a:ext uri="{9D8B030D-6E8A-4147-A177-3AD203B41FA5}">
                      <a16:colId xmlns:a16="http://schemas.microsoft.com/office/drawing/2014/main" val="1628237312"/>
                    </a:ext>
                  </a:extLst>
                </a:gridCol>
              </a:tblGrid>
              <a:tr h="0">
                <a:tc>
                  <a:txBody>
                    <a:bodyPr/>
                    <a:lstStyle/>
                    <a:p>
                      <a:pPr algn="ctr"/>
                      <a:r>
                        <a:rPr lang="fr-FR" sz="1600" b="0" dirty="0">
                          <a:solidFill>
                            <a:srgbClr val="002060"/>
                          </a:solidFill>
                        </a:rPr>
                        <a:t>Financier</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0" dirty="0">
                          <a:solidFill>
                            <a:srgbClr val="002060"/>
                          </a:solidFill>
                        </a:rPr>
                        <a:t>Commercial</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0" dirty="0">
                          <a:solidFill>
                            <a:srgbClr val="002060"/>
                          </a:solidFill>
                        </a:rPr>
                        <a:t>Stratégique</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0" dirty="0">
                          <a:solidFill>
                            <a:srgbClr val="002060"/>
                          </a:solidFill>
                        </a:rPr>
                        <a:t>RH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b="0" dirty="0">
                          <a:solidFill>
                            <a:srgbClr val="002060"/>
                          </a:solidFill>
                        </a:rPr>
                        <a:t>et/ou efficacité du service </a:t>
                      </a:r>
                    </a:p>
                    <a:p>
                      <a:pPr algn="ctr"/>
                      <a:endParaRPr lang="fr-FR" sz="1600" b="0" dirty="0">
                        <a:solidFill>
                          <a:srgbClr val="002060"/>
                        </a:solidFill>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238590"/>
                  </a:ext>
                </a:extLst>
              </a:tr>
              <a:tr h="784012">
                <a:tc>
                  <a:txBody>
                    <a:bodyPr/>
                    <a:lstStyle/>
                    <a:p>
                      <a:pPr algn="ctr"/>
                      <a:endParaRPr lang="fr-FR"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fr-FR"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fr-FR"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fr-FR"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7615555"/>
                  </a:ext>
                </a:extLst>
              </a:tr>
            </a:tbl>
          </a:graphicData>
        </a:graphic>
      </p:graphicFrame>
      <p:pic>
        <p:nvPicPr>
          <p:cNvPr id="17" name="Graphique 16" descr="Lingots d’or">
            <a:extLst>
              <a:ext uri="{FF2B5EF4-FFF2-40B4-BE49-F238E27FC236}">
                <a16:creationId xmlns:a16="http://schemas.microsoft.com/office/drawing/2014/main" id="{A952E5BA-199E-4186-972F-58386BE8E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8710" y="3550584"/>
            <a:ext cx="704811" cy="704811"/>
          </a:xfrm>
          <a:prstGeom prst="rect">
            <a:avLst/>
          </a:prstGeom>
        </p:spPr>
      </p:pic>
      <p:pic>
        <p:nvPicPr>
          <p:cNvPr id="19" name="Graphique 18" descr="Code-barres">
            <a:extLst>
              <a:ext uri="{FF2B5EF4-FFF2-40B4-BE49-F238E27FC236}">
                <a16:creationId xmlns:a16="http://schemas.microsoft.com/office/drawing/2014/main" id="{BAACFB3C-AEF2-4898-A2C0-9900667791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86216" y="3570477"/>
            <a:ext cx="704811" cy="704811"/>
          </a:xfrm>
          <a:prstGeom prst="rect">
            <a:avLst/>
          </a:prstGeom>
        </p:spPr>
      </p:pic>
      <p:pic>
        <p:nvPicPr>
          <p:cNvPr id="21" name="Graphique 20" descr="Pièces d’échecs">
            <a:extLst>
              <a:ext uri="{FF2B5EF4-FFF2-40B4-BE49-F238E27FC236}">
                <a16:creationId xmlns:a16="http://schemas.microsoft.com/office/drawing/2014/main" id="{20068C68-E3E4-4B28-8855-2B2F33415A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0738" y="3525360"/>
            <a:ext cx="704811" cy="704811"/>
          </a:xfrm>
          <a:prstGeom prst="rect">
            <a:avLst/>
          </a:prstGeom>
        </p:spPr>
      </p:pic>
      <p:pic>
        <p:nvPicPr>
          <p:cNvPr id="23" name="Graphique 22" descr="Hiérarchie">
            <a:extLst>
              <a:ext uri="{FF2B5EF4-FFF2-40B4-BE49-F238E27FC236}">
                <a16:creationId xmlns:a16="http://schemas.microsoft.com/office/drawing/2014/main" id="{232195F6-85AF-48CC-B620-D3BF4FBC32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00940" y="3558697"/>
            <a:ext cx="628650" cy="628650"/>
          </a:xfrm>
          <a:prstGeom prst="rect">
            <a:avLst/>
          </a:prstGeom>
        </p:spPr>
      </p:pic>
      <p:pic>
        <p:nvPicPr>
          <p:cNvPr id="25" name="Graphique 24" descr="Croissance commerciale">
            <a:extLst>
              <a:ext uri="{FF2B5EF4-FFF2-40B4-BE49-F238E27FC236}">
                <a16:creationId xmlns:a16="http://schemas.microsoft.com/office/drawing/2014/main" id="{BDC0F1FE-0271-4752-AB08-D8489D6802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20075" y="3608557"/>
            <a:ext cx="628650" cy="628650"/>
          </a:xfrm>
          <a:prstGeom prst="rect">
            <a:avLst/>
          </a:prstGeom>
        </p:spPr>
      </p:pic>
    </p:spTree>
    <p:extLst>
      <p:ext uri="{BB962C8B-B14F-4D97-AF65-F5344CB8AC3E}">
        <p14:creationId xmlns:p14="http://schemas.microsoft.com/office/powerpoint/2010/main" val="359980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FA0280D2-D23C-4F9A-A372-A0D6D6672924}"/>
              </a:ext>
            </a:extLst>
          </p:cNvPr>
          <p:cNvSpPr>
            <a:spLocks noGrp="1"/>
          </p:cNvSpPr>
          <p:nvPr>
            <p:ph type="subTitle" idx="1"/>
          </p:nvPr>
        </p:nvSpPr>
        <p:spPr>
          <a:xfrm>
            <a:off x="925367" y="-35379"/>
            <a:ext cx="7881735" cy="4023885"/>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normAutofit fontScale="62500" lnSpcReduction="20000"/>
          </a:bodyPr>
          <a:lstStyle/>
          <a:p>
            <a:pPr indent="-342900" algn="ctr">
              <a:spcBef>
                <a:spcPct val="0"/>
              </a:spcBef>
              <a:spcAft>
                <a:spcPts val="600"/>
              </a:spcAft>
              <a:buClr>
                <a:srgbClr val="3D7CC9"/>
              </a:buClr>
              <a:buFont typeface="Wingdings" panose="05000000000000000000" pitchFamily="2" charset="2"/>
              <a:buChar char="§"/>
            </a:pPr>
            <a:r>
              <a:rPr lang="fr-FR" sz="2900" cap="all" dirty="0">
                <a:solidFill>
                  <a:schemeClr val="accent1"/>
                </a:solidFill>
                <a:latin typeface="+mj-lt"/>
                <a:ea typeface="+mj-ea"/>
                <a:cs typeface="+mj-cs"/>
              </a:rPr>
              <a:t>Multiplication et interaction des outils numériques de gestion et de communication</a:t>
            </a:r>
          </a:p>
          <a:p>
            <a:endParaRPr lang="fr-FR" sz="23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solidFill>
                <a:schemeClr val="tx2"/>
              </a:solidFill>
            </a:endParaRPr>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pPr lvl="1" algn="r"/>
            <a:r>
              <a:rPr lang="fr-FR" sz="1300" dirty="0"/>
              <a:t>     </a:t>
            </a:r>
          </a:p>
          <a:p>
            <a:pPr lvl="1" algn="r"/>
            <a:endParaRPr lang="fr-FR" sz="1300" dirty="0"/>
          </a:p>
          <a:p>
            <a:pPr algn="ctr"/>
            <a:endParaRPr lang="fr-FR" dirty="0"/>
          </a:p>
        </p:txBody>
      </p:sp>
      <p:graphicFrame>
        <p:nvGraphicFramePr>
          <p:cNvPr id="5" name="Diagramme 4">
            <a:extLst>
              <a:ext uri="{FF2B5EF4-FFF2-40B4-BE49-F238E27FC236}">
                <a16:creationId xmlns:a16="http://schemas.microsoft.com/office/drawing/2014/main" id="{6598D688-DC47-4078-BF84-930B5960896A}"/>
              </a:ext>
            </a:extLst>
          </p:cNvPr>
          <p:cNvGraphicFramePr/>
          <p:nvPr>
            <p:extLst>
              <p:ext uri="{D42A27DB-BD31-4B8C-83A1-F6EECF244321}">
                <p14:modId xmlns:p14="http://schemas.microsoft.com/office/powerpoint/2010/main" val="687555642"/>
              </p:ext>
            </p:extLst>
          </p:nvPr>
        </p:nvGraphicFramePr>
        <p:xfrm>
          <a:off x="1478567" y="513361"/>
          <a:ext cx="6096000" cy="3234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rganigramme : Connecteur 5">
            <a:extLst>
              <a:ext uri="{FF2B5EF4-FFF2-40B4-BE49-F238E27FC236}">
                <a16:creationId xmlns:a16="http://schemas.microsoft.com/office/drawing/2014/main" id="{1F215396-95ED-4B67-9307-D7012CA97A86}"/>
              </a:ext>
            </a:extLst>
          </p:cNvPr>
          <p:cNvSpPr/>
          <p:nvPr/>
        </p:nvSpPr>
        <p:spPr>
          <a:xfrm>
            <a:off x="6724649" y="1028699"/>
            <a:ext cx="1198708" cy="1211133"/>
          </a:xfrm>
          <a:prstGeom prst="flowChartConnector">
            <a:avLst/>
          </a:prstGeom>
        </p:spPr>
        <p:style>
          <a:lnRef idx="3">
            <a:schemeClr val="lt1"/>
          </a:lnRef>
          <a:fillRef idx="1">
            <a:schemeClr val="accent6"/>
          </a:fillRef>
          <a:effectRef idx="1">
            <a:schemeClr val="accent6"/>
          </a:effectRef>
          <a:fontRef idx="minor">
            <a:schemeClr val="lt1"/>
          </a:fontRef>
        </p:style>
        <p:txBody>
          <a:bodyPr lIns="0" tIns="36000" rIns="0" bIns="36000" rtlCol="0" anchor="ctr"/>
          <a:lstStyle/>
          <a:p>
            <a:pPr algn="ctr"/>
            <a:r>
              <a:rPr lang="fr-FR" sz="1150" b="1" dirty="0">
                <a:solidFill>
                  <a:schemeClr val="bg1"/>
                </a:solidFill>
              </a:rPr>
              <a:t>Caisse enregistreuse</a:t>
            </a:r>
          </a:p>
        </p:txBody>
      </p:sp>
      <p:sp>
        <p:nvSpPr>
          <p:cNvPr id="2" name="Organigramme : Connecteur 1">
            <a:extLst>
              <a:ext uri="{FF2B5EF4-FFF2-40B4-BE49-F238E27FC236}">
                <a16:creationId xmlns:a16="http://schemas.microsoft.com/office/drawing/2014/main" id="{0CF4F4DE-E8B8-449F-8751-D4EEB3D48D91}"/>
              </a:ext>
            </a:extLst>
          </p:cNvPr>
          <p:cNvSpPr/>
          <p:nvPr/>
        </p:nvSpPr>
        <p:spPr>
          <a:xfrm>
            <a:off x="7939169" y="623882"/>
            <a:ext cx="917021" cy="80553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200" b="1" dirty="0"/>
              <a:t>Cloud</a:t>
            </a:r>
          </a:p>
        </p:txBody>
      </p:sp>
      <p:sp>
        <p:nvSpPr>
          <p:cNvPr id="7" name="Organigramme : Connecteur 6">
            <a:extLst>
              <a:ext uri="{FF2B5EF4-FFF2-40B4-BE49-F238E27FC236}">
                <a16:creationId xmlns:a16="http://schemas.microsoft.com/office/drawing/2014/main" id="{94D82831-B4AC-4AEA-9196-CE00E24ABF31}"/>
              </a:ext>
            </a:extLst>
          </p:cNvPr>
          <p:cNvSpPr/>
          <p:nvPr/>
        </p:nvSpPr>
        <p:spPr>
          <a:xfrm>
            <a:off x="2524737" y="2937334"/>
            <a:ext cx="1198707" cy="1236949"/>
          </a:xfrm>
          <a:prstGeom prst="flowChartConnector">
            <a:avLst/>
          </a:prstGeom>
          <a:ln/>
        </p:spPr>
        <p:style>
          <a:lnRef idx="1">
            <a:schemeClr val="accent2"/>
          </a:lnRef>
          <a:fillRef idx="3">
            <a:schemeClr val="accent2"/>
          </a:fillRef>
          <a:effectRef idx="2">
            <a:schemeClr val="accent2"/>
          </a:effectRef>
          <a:fontRef idx="minor">
            <a:schemeClr val="lt1"/>
          </a:fontRef>
        </p:style>
        <p:txBody>
          <a:bodyPr lIns="72000" rIns="72000" rtlCol="0" anchor="ctr"/>
          <a:lstStyle/>
          <a:p>
            <a:pPr algn="ctr"/>
            <a:r>
              <a:rPr lang="fr-FR" sz="1200" b="1" dirty="0"/>
              <a:t>Dashboard</a:t>
            </a:r>
          </a:p>
        </p:txBody>
      </p:sp>
      <p:sp>
        <p:nvSpPr>
          <p:cNvPr id="8" name="Organigramme : Connecteur 7">
            <a:extLst>
              <a:ext uri="{FF2B5EF4-FFF2-40B4-BE49-F238E27FC236}">
                <a16:creationId xmlns:a16="http://schemas.microsoft.com/office/drawing/2014/main" id="{050D0753-C114-47D6-B5BF-8E65B5B8446D}"/>
              </a:ext>
            </a:extLst>
          </p:cNvPr>
          <p:cNvSpPr/>
          <p:nvPr/>
        </p:nvSpPr>
        <p:spPr>
          <a:xfrm>
            <a:off x="714809" y="485613"/>
            <a:ext cx="1455371" cy="1430259"/>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algn="ctr"/>
            <a:r>
              <a:rPr lang="fr-FR" sz="1200" b="1" dirty="0"/>
              <a:t>Crowdfunding</a:t>
            </a:r>
          </a:p>
        </p:txBody>
      </p:sp>
      <p:sp>
        <p:nvSpPr>
          <p:cNvPr id="9" name="Organigramme : Connecteur 8">
            <a:extLst>
              <a:ext uri="{FF2B5EF4-FFF2-40B4-BE49-F238E27FC236}">
                <a16:creationId xmlns:a16="http://schemas.microsoft.com/office/drawing/2014/main" id="{DF1DB30C-B4C8-4776-93BB-C75F8B812573}"/>
              </a:ext>
            </a:extLst>
          </p:cNvPr>
          <p:cNvSpPr/>
          <p:nvPr/>
        </p:nvSpPr>
        <p:spPr>
          <a:xfrm>
            <a:off x="7142014" y="3647302"/>
            <a:ext cx="731690" cy="68240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dirty="0"/>
              <a:t>CRM</a:t>
            </a:r>
          </a:p>
        </p:txBody>
      </p:sp>
      <p:sp>
        <p:nvSpPr>
          <p:cNvPr id="10" name="Organigramme : Connecteur 9">
            <a:extLst>
              <a:ext uri="{FF2B5EF4-FFF2-40B4-BE49-F238E27FC236}">
                <a16:creationId xmlns:a16="http://schemas.microsoft.com/office/drawing/2014/main" id="{1264DFE0-922D-41CA-9AE1-90DE5138341D}"/>
              </a:ext>
            </a:extLst>
          </p:cNvPr>
          <p:cNvSpPr/>
          <p:nvPr/>
        </p:nvSpPr>
        <p:spPr>
          <a:xfrm>
            <a:off x="875038" y="1773773"/>
            <a:ext cx="1302567" cy="1272097"/>
          </a:xfrm>
          <a:prstGeom prst="flowChartConnector">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fr-FR" sz="1200" b="1" dirty="0">
                <a:solidFill>
                  <a:schemeClr val="bg1">
                    <a:lumMod val="50000"/>
                  </a:schemeClr>
                </a:solidFill>
              </a:rPr>
              <a:t>Crowdlending</a:t>
            </a:r>
          </a:p>
        </p:txBody>
      </p:sp>
      <p:sp>
        <p:nvSpPr>
          <p:cNvPr id="11" name="Organigramme : Connecteur 10">
            <a:extLst>
              <a:ext uri="{FF2B5EF4-FFF2-40B4-BE49-F238E27FC236}">
                <a16:creationId xmlns:a16="http://schemas.microsoft.com/office/drawing/2014/main" id="{C7B0DD56-8BB3-482F-80EB-49DB2CA85FF2}"/>
              </a:ext>
            </a:extLst>
          </p:cNvPr>
          <p:cNvSpPr/>
          <p:nvPr/>
        </p:nvSpPr>
        <p:spPr>
          <a:xfrm>
            <a:off x="7440858" y="1961771"/>
            <a:ext cx="1256350" cy="1220296"/>
          </a:xfrm>
          <a:prstGeom prst="flowChartConnector">
            <a:avLst/>
          </a:prstGeom>
          <a:solidFill>
            <a:srgbClr val="92D05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72000" rIns="72000" rtlCol="0" anchor="ctr"/>
          <a:lstStyle/>
          <a:p>
            <a:pPr algn="ctr"/>
            <a:r>
              <a:rPr lang="fr-FR" sz="1200" b="1" dirty="0"/>
              <a:t>Facturation</a:t>
            </a:r>
          </a:p>
        </p:txBody>
      </p:sp>
      <p:sp>
        <p:nvSpPr>
          <p:cNvPr id="12" name="Organigramme : Connecteur 11">
            <a:extLst>
              <a:ext uri="{FF2B5EF4-FFF2-40B4-BE49-F238E27FC236}">
                <a16:creationId xmlns:a16="http://schemas.microsoft.com/office/drawing/2014/main" id="{E58BF112-A378-4AB3-A83D-B639AE985CA5}"/>
              </a:ext>
            </a:extLst>
          </p:cNvPr>
          <p:cNvSpPr/>
          <p:nvPr/>
        </p:nvSpPr>
        <p:spPr>
          <a:xfrm>
            <a:off x="2237170" y="349081"/>
            <a:ext cx="1294298" cy="1338778"/>
          </a:xfrm>
          <a:prstGeom prst="flowChartConnector">
            <a:avLst/>
          </a:prstGeom>
          <a:solidFill>
            <a:srgbClr val="FFC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r>
              <a:rPr lang="fr-FR" sz="1200" b="1" dirty="0"/>
              <a:t>Financement</a:t>
            </a:r>
          </a:p>
        </p:txBody>
      </p:sp>
      <p:sp>
        <p:nvSpPr>
          <p:cNvPr id="13" name="Organigramme : Connecteur 12">
            <a:extLst>
              <a:ext uri="{FF2B5EF4-FFF2-40B4-BE49-F238E27FC236}">
                <a16:creationId xmlns:a16="http://schemas.microsoft.com/office/drawing/2014/main" id="{CA97F8EA-960D-405D-9624-F58517E2DFE6}"/>
              </a:ext>
            </a:extLst>
          </p:cNvPr>
          <p:cNvSpPr/>
          <p:nvPr/>
        </p:nvSpPr>
        <p:spPr>
          <a:xfrm>
            <a:off x="1314195" y="3307804"/>
            <a:ext cx="1095648" cy="1001874"/>
          </a:xfrm>
          <a:prstGeom prst="flowChartConnector">
            <a:avLst/>
          </a:prstGeom>
          <a:solidFill>
            <a:srgbClr val="00B0F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t>Réseaux sociaux</a:t>
            </a:r>
          </a:p>
        </p:txBody>
      </p:sp>
      <p:sp>
        <p:nvSpPr>
          <p:cNvPr id="14" name="Organigramme : Connecteur 13">
            <a:extLst>
              <a:ext uri="{FF2B5EF4-FFF2-40B4-BE49-F238E27FC236}">
                <a16:creationId xmlns:a16="http://schemas.microsoft.com/office/drawing/2014/main" id="{4EB983B2-063A-438C-9B67-D7B9FA79CA61}"/>
              </a:ext>
            </a:extLst>
          </p:cNvPr>
          <p:cNvSpPr/>
          <p:nvPr/>
        </p:nvSpPr>
        <p:spPr>
          <a:xfrm>
            <a:off x="5863702" y="408173"/>
            <a:ext cx="1198708" cy="1236949"/>
          </a:xfrm>
          <a:prstGeom prst="flowChartConnector">
            <a:avLst/>
          </a:prstGeom>
          <a:solidFill>
            <a:srgbClr val="C00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fr-FR" sz="1200" b="1" dirty="0"/>
              <a:t>Signature électronique</a:t>
            </a:r>
          </a:p>
        </p:txBody>
      </p:sp>
      <p:sp>
        <p:nvSpPr>
          <p:cNvPr id="15" name="Organigramme : Connecteur 14">
            <a:extLst>
              <a:ext uri="{FF2B5EF4-FFF2-40B4-BE49-F238E27FC236}">
                <a16:creationId xmlns:a16="http://schemas.microsoft.com/office/drawing/2014/main" id="{68AE3654-63BB-4177-9435-5DBEC9636DCC}"/>
              </a:ext>
            </a:extLst>
          </p:cNvPr>
          <p:cNvSpPr/>
          <p:nvPr/>
        </p:nvSpPr>
        <p:spPr>
          <a:xfrm>
            <a:off x="2115907" y="2087338"/>
            <a:ext cx="726624" cy="699799"/>
          </a:xfrm>
          <a:prstGeom prst="flowChartConnector">
            <a:avLst/>
          </a:prstGeom>
          <a:solidFill>
            <a:srgbClr val="92D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fr-FR" sz="1200" b="1" dirty="0"/>
              <a:t>Social et RH</a:t>
            </a:r>
          </a:p>
        </p:txBody>
      </p:sp>
      <p:sp>
        <p:nvSpPr>
          <p:cNvPr id="16" name="Organigramme : Connecteur 15">
            <a:extLst>
              <a:ext uri="{FF2B5EF4-FFF2-40B4-BE49-F238E27FC236}">
                <a16:creationId xmlns:a16="http://schemas.microsoft.com/office/drawing/2014/main" id="{FFFED58B-D750-4C15-8260-36416D633436}"/>
              </a:ext>
            </a:extLst>
          </p:cNvPr>
          <p:cNvSpPr/>
          <p:nvPr/>
        </p:nvSpPr>
        <p:spPr>
          <a:xfrm>
            <a:off x="4913360" y="3234511"/>
            <a:ext cx="1095647" cy="1148460"/>
          </a:xfrm>
          <a:prstGeom prst="flowChartConnector">
            <a:avLst/>
          </a:prstGeom>
          <a:solidFill>
            <a:srgbClr val="00206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t>Solution de gestion</a:t>
            </a:r>
          </a:p>
        </p:txBody>
      </p:sp>
      <p:sp>
        <p:nvSpPr>
          <p:cNvPr id="17" name="Organigramme : Connecteur 16">
            <a:extLst>
              <a:ext uri="{FF2B5EF4-FFF2-40B4-BE49-F238E27FC236}">
                <a16:creationId xmlns:a16="http://schemas.microsoft.com/office/drawing/2014/main" id="{C3675E8B-8C4C-43C4-B5D3-8E025948484C}"/>
              </a:ext>
            </a:extLst>
          </p:cNvPr>
          <p:cNvSpPr/>
          <p:nvPr/>
        </p:nvSpPr>
        <p:spPr>
          <a:xfrm>
            <a:off x="6412074" y="2110357"/>
            <a:ext cx="1198707" cy="1197447"/>
          </a:xfrm>
          <a:prstGeom prst="flowChartConnector">
            <a:avLst/>
          </a:prstGeom>
          <a:solidFill>
            <a:srgbClr val="FFFF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solidFill>
                  <a:schemeClr val="bg1">
                    <a:lumMod val="65000"/>
                  </a:schemeClr>
                </a:solidFill>
              </a:rPr>
              <a:t>Solution de paiement</a:t>
            </a:r>
          </a:p>
        </p:txBody>
      </p:sp>
      <p:cxnSp>
        <p:nvCxnSpPr>
          <p:cNvPr id="18" name="Connecteur droit 17">
            <a:extLst>
              <a:ext uri="{FF2B5EF4-FFF2-40B4-BE49-F238E27FC236}">
                <a16:creationId xmlns:a16="http://schemas.microsoft.com/office/drawing/2014/main" id="{E693A1C1-9E56-4939-9837-4E122C2F90B8}"/>
              </a:ext>
            </a:extLst>
          </p:cNvPr>
          <p:cNvCxnSpPr>
            <a:cxnSpLocks/>
          </p:cNvCxnSpPr>
          <p:nvPr/>
        </p:nvCxnSpPr>
        <p:spPr>
          <a:xfrm flipV="1">
            <a:off x="2109558" y="1107338"/>
            <a:ext cx="156947" cy="72885"/>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686F411F-3695-42C0-9D83-A711EA4DF9BF}"/>
              </a:ext>
            </a:extLst>
          </p:cNvPr>
          <p:cNvCxnSpPr>
            <a:stCxn id="12" idx="3"/>
          </p:cNvCxnSpPr>
          <p:nvPr/>
        </p:nvCxnSpPr>
        <p:spPr>
          <a:xfrm flipH="1">
            <a:off x="2170180" y="1491800"/>
            <a:ext cx="256536" cy="476956"/>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23" name="Connecteur droit 22">
            <a:extLst>
              <a:ext uri="{FF2B5EF4-FFF2-40B4-BE49-F238E27FC236}">
                <a16:creationId xmlns:a16="http://schemas.microsoft.com/office/drawing/2014/main" id="{E7CE0DAB-CCDC-4E7E-BBAF-6B6D7711B21D}"/>
              </a:ext>
            </a:extLst>
          </p:cNvPr>
          <p:cNvCxnSpPr>
            <a:cxnSpLocks/>
            <a:stCxn id="10" idx="4"/>
          </p:cNvCxnSpPr>
          <p:nvPr/>
        </p:nvCxnSpPr>
        <p:spPr>
          <a:xfrm>
            <a:off x="1526322" y="3045870"/>
            <a:ext cx="161858" cy="312332"/>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B305CAC3-B798-4E71-A3F9-9E09EA9710F5}"/>
              </a:ext>
            </a:extLst>
          </p:cNvPr>
          <p:cNvCxnSpPr/>
          <p:nvPr/>
        </p:nvCxnSpPr>
        <p:spPr>
          <a:xfrm>
            <a:off x="2052782" y="2787137"/>
            <a:ext cx="811611" cy="0"/>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4DCF456E-F46C-4EBA-B100-5D770454CC46}"/>
              </a:ext>
            </a:extLst>
          </p:cNvPr>
          <p:cNvCxnSpPr/>
          <p:nvPr/>
        </p:nvCxnSpPr>
        <p:spPr>
          <a:xfrm flipV="1">
            <a:off x="3124090" y="2571750"/>
            <a:ext cx="282301" cy="137330"/>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AA9332A9-26A4-479D-9003-EEE8615595F8}"/>
              </a:ext>
            </a:extLst>
          </p:cNvPr>
          <p:cNvCxnSpPr>
            <a:stCxn id="15" idx="6"/>
          </p:cNvCxnSpPr>
          <p:nvPr/>
        </p:nvCxnSpPr>
        <p:spPr>
          <a:xfrm flipV="1">
            <a:off x="2842531" y="2437237"/>
            <a:ext cx="563860" cy="1"/>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8E63B3F0-6907-428E-BCAE-42DE37303A97}"/>
              </a:ext>
            </a:extLst>
          </p:cNvPr>
          <p:cNvCxnSpPr>
            <a:cxnSpLocks/>
          </p:cNvCxnSpPr>
          <p:nvPr/>
        </p:nvCxnSpPr>
        <p:spPr>
          <a:xfrm>
            <a:off x="4075945" y="3091351"/>
            <a:ext cx="0" cy="112565"/>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34" name="Connecteur droit 33">
            <a:extLst>
              <a:ext uri="{FF2B5EF4-FFF2-40B4-BE49-F238E27FC236}">
                <a16:creationId xmlns:a16="http://schemas.microsoft.com/office/drawing/2014/main" id="{AA0C5A52-53C3-4692-B416-EC78BD13F5F4}"/>
              </a:ext>
            </a:extLst>
          </p:cNvPr>
          <p:cNvCxnSpPr/>
          <p:nvPr/>
        </p:nvCxnSpPr>
        <p:spPr>
          <a:xfrm>
            <a:off x="4866235" y="2787137"/>
            <a:ext cx="317053" cy="520667"/>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36" name="Connecteur droit 35">
            <a:extLst>
              <a:ext uri="{FF2B5EF4-FFF2-40B4-BE49-F238E27FC236}">
                <a16:creationId xmlns:a16="http://schemas.microsoft.com/office/drawing/2014/main" id="{68955BD3-5570-49D8-B84B-0410D0577DBD}"/>
              </a:ext>
            </a:extLst>
          </p:cNvPr>
          <p:cNvCxnSpPr>
            <a:stCxn id="16" idx="7"/>
          </p:cNvCxnSpPr>
          <p:nvPr/>
        </p:nvCxnSpPr>
        <p:spPr>
          <a:xfrm flipV="1">
            <a:off x="5848553" y="3234511"/>
            <a:ext cx="46890" cy="168188"/>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38" name="Connecteur droit 37">
            <a:extLst>
              <a:ext uri="{FF2B5EF4-FFF2-40B4-BE49-F238E27FC236}">
                <a16:creationId xmlns:a16="http://schemas.microsoft.com/office/drawing/2014/main" id="{B164BA68-3E3A-4BDA-9D4C-2E44FDF3CE53}"/>
              </a:ext>
            </a:extLst>
          </p:cNvPr>
          <p:cNvCxnSpPr/>
          <p:nvPr/>
        </p:nvCxnSpPr>
        <p:spPr>
          <a:xfrm>
            <a:off x="5786817" y="2087338"/>
            <a:ext cx="108626" cy="484412"/>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239FB0AF-63D5-4C18-97D3-1E40054FA5E3}"/>
              </a:ext>
            </a:extLst>
          </p:cNvPr>
          <p:cNvCxnSpPr/>
          <p:nvPr/>
        </p:nvCxnSpPr>
        <p:spPr>
          <a:xfrm flipH="1">
            <a:off x="5073746" y="1915872"/>
            <a:ext cx="215687" cy="126495"/>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42" name="Connecteur droit 41">
            <a:extLst>
              <a:ext uri="{FF2B5EF4-FFF2-40B4-BE49-F238E27FC236}">
                <a16:creationId xmlns:a16="http://schemas.microsoft.com/office/drawing/2014/main" id="{53747FB6-69DD-4BBC-8CF3-4992CE4E341A}"/>
              </a:ext>
            </a:extLst>
          </p:cNvPr>
          <p:cNvCxnSpPr/>
          <p:nvPr/>
        </p:nvCxnSpPr>
        <p:spPr>
          <a:xfrm>
            <a:off x="5020215" y="2545320"/>
            <a:ext cx="599682" cy="291946"/>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465C517E-D3AE-4970-A400-DA1A5B31AD02}"/>
              </a:ext>
            </a:extLst>
          </p:cNvPr>
          <p:cNvCxnSpPr>
            <a:stCxn id="17" idx="3"/>
          </p:cNvCxnSpPr>
          <p:nvPr/>
        </p:nvCxnSpPr>
        <p:spPr>
          <a:xfrm flipH="1">
            <a:off x="6009007" y="3132442"/>
            <a:ext cx="578614" cy="499886"/>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994A8EE6-3821-4655-B1BB-CF6B0F4ACA8B}"/>
              </a:ext>
            </a:extLst>
          </p:cNvPr>
          <p:cNvCxnSpPr>
            <a:stCxn id="9" idx="2"/>
          </p:cNvCxnSpPr>
          <p:nvPr/>
        </p:nvCxnSpPr>
        <p:spPr>
          <a:xfrm flipH="1" flipV="1">
            <a:off x="6056132" y="3988506"/>
            <a:ext cx="108588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necteur droit 49">
            <a:extLst>
              <a:ext uri="{FF2B5EF4-FFF2-40B4-BE49-F238E27FC236}">
                <a16:creationId xmlns:a16="http://schemas.microsoft.com/office/drawing/2014/main" id="{E25C4F37-73E0-452E-B9E7-DF11D97A20D1}"/>
              </a:ext>
            </a:extLst>
          </p:cNvPr>
          <p:cNvCxnSpPr>
            <a:cxnSpLocks/>
          </p:cNvCxnSpPr>
          <p:nvPr/>
        </p:nvCxnSpPr>
        <p:spPr>
          <a:xfrm flipV="1">
            <a:off x="6048345" y="3152415"/>
            <a:ext cx="1708982" cy="700942"/>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56" name="Connecteur droit 55">
            <a:extLst>
              <a:ext uri="{FF2B5EF4-FFF2-40B4-BE49-F238E27FC236}">
                <a16:creationId xmlns:a16="http://schemas.microsoft.com/office/drawing/2014/main" id="{F1731167-D0D5-414F-9B4A-4B13532DE251}"/>
              </a:ext>
            </a:extLst>
          </p:cNvPr>
          <p:cNvCxnSpPr/>
          <p:nvPr/>
        </p:nvCxnSpPr>
        <p:spPr>
          <a:xfrm flipH="1">
            <a:off x="5089851" y="1836034"/>
            <a:ext cx="1634798" cy="526450"/>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58" name="Connecteur droit 57">
            <a:extLst>
              <a:ext uri="{FF2B5EF4-FFF2-40B4-BE49-F238E27FC236}">
                <a16:creationId xmlns:a16="http://schemas.microsoft.com/office/drawing/2014/main" id="{A4C27185-D083-42AF-AEFE-B304363A6F24}"/>
              </a:ext>
            </a:extLst>
          </p:cNvPr>
          <p:cNvCxnSpPr>
            <a:cxnSpLocks/>
          </p:cNvCxnSpPr>
          <p:nvPr/>
        </p:nvCxnSpPr>
        <p:spPr>
          <a:xfrm>
            <a:off x="6479161" y="1687859"/>
            <a:ext cx="168268" cy="515736"/>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62" name="Connecteur droit 61">
            <a:extLst>
              <a:ext uri="{FF2B5EF4-FFF2-40B4-BE49-F238E27FC236}">
                <a16:creationId xmlns:a16="http://schemas.microsoft.com/office/drawing/2014/main" id="{6898B90F-D3AB-4A4F-A9D7-D256045E45CF}"/>
              </a:ext>
            </a:extLst>
          </p:cNvPr>
          <p:cNvCxnSpPr>
            <a:cxnSpLocks/>
            <a:stCxn id="2" idx="2"/>
          </p:cNvCxnSpPr>
          <p:nvPr/>
        </p:nvCxnSpPr>
        <p:spPr>
          <a:xfrm flipH="1" flipV="1">
            <a:off x="7062410" y="843188"/>
            <a:ext cx="876759" cy="183459"/>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64" name="Connecteur droit 63">
            <a:extLst>
              <a:ext uri="{FF2B5EF4-FFF2-40B4-BE49-F238E27FC236}">
                <a16:creationId xmlns:a16="http://schemas.microsoft.com/office/drawing/2014/main" id="{C41E9860-1D00-428B-9E33-C03EA2B6A942}"/>
              </a:ext>
            </a:extLst>
          </p:cNvPr>
          <p:cNvCxnSpPr/>
          <p:nvPr/>
        </p:nvCxnSpPr>
        <p:spPr>
          <a:xfrm>
            <a:off x="5247158" y="901385"/>
            <a:ext cx="312995" cy="253593"/>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66" name="Connecteur droit 65">
            <a:extLst>
              <a:ext uri="{FF2B5EF4-FFF2-40B4-BE49-F238E27FC236}">
                <a16:creationId xmlns:a16="http://schemas.microsoft.com/office/drawing/2014/main" id="{FDBF4828-DBBF-4C4D-BD11-3F114D5F28CD}"/>
              </a:ext>
            </a:extLst>
          </p:cNvPr>
          <p:cNvCxnSpPr/>
          <p:nvPr/>
        </p:nvCxnSpPr>
        <p:spPr>
          <a:xfrm>
            <a:off x="3454462" y="1211034"/>
            <a:ext cx="241378" cy="227570"/>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68" name="Connecteur droit 67">
            <a:extLst>
              <a:ext uri="{FF2B5EF4-FFF2-40B4-BE49-F238E27FC236}">
                <a16:creationId xmlns:a16="http://schemas.microsoft.com/office/drawing/2014/main" id="{6E0A4477-80E2-443F-B4BE-AFD111F8B560}"/>
              </a:ext>
            </a:extLst>
          </p:cNvPr>
          <p:cNvCxnSpPr>
            <a:cxnSpLocks/>
          </p:cNvCxnSpPr>
          <p:nvPr/>
        </p:nvCxnSpPr>
        <p:spPr>
          <a:xfrm flipV="1">
            <a:off x="3531468" y="921402"/>
            <a:ext cx="390049" cy="6918"/>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71" name="Connecteur droit 70">
            <a:extLst>
              <a:ext uri="{FF2B5EF4-FFF2-40B4-BE49-F238E27FC236}">
                <a16:creationId xmlns:a16="http://schemas.microsoft.com/office/drawing/2014/main" id="{202B4C94-4A3E-41A2-8F90-0E7B8E361C13}"/>
              </a:ext>
            </a:extLst>
          </p:cNvPr>
          <p:cNvCxnSpPr>
            <a:cxnSpLocks/>
          </p:cNvCxnSpPr>
          <p:nvPr/>
        </p:nvCxnSpPr>
        <p:spPr>
          <a:xfrm flipV="1">
            <a:off x="5247158" y="886615"/>
            <a:ext cx="616544" cy="14771"/>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73" name="Connecteur droit 72">
            <a:extLst>
              <a:ext uri="{FF2B5EF4-FFF2-40B4-BE49-F238E27FC236}">
                <a16:creationId xmlns:a16="http://schemas.microsoft.com/office/drawing/2014/main" id="{DA0AE0E4-4981-4060-A253-9F8882D7D505}"/>
              </a:ext>
            </a:extLst>
          </p:cNvPr>
          <p:cNvCxnSpPr>
            <a:cxnSpLocks/>
            <a:stCxn id="14" idx="4"/>
          </p:cNvCxnSpPr>
          <p:nvPr/>
        </p:nvCxnSpPr>
        <p:spPr>
          <a:xfrm flipH="1">
            <a:off x="5337714" y="1645122"/>
            <a:ext cx="1125342" cy="1599477"/>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78" name="Connecteur droit 77">
            <a:extLst>
              <a:ext uri="{FF2B5EF4-FFF2-40B4-BE49-F238E27FC236}">
                <a16:creationId xmlns:a16="http://schemas.microsoft.com/office/drawing/2014/main" id="{1895EA58-E2DC-4D5C-98D5-70F36DDB6FAC}"/>
              </a:ext>
            </a:extLst>
          </p:cNvPr>
          <p:cNvCxnSpPr>
            <a:stCxn id="4" idx="2"/>
            <a:endCxn id="4" idx="2"/>
          </p:cNvCxnSpPr>
          <p:nvPr/>
        </p:nvCxnSpPr>
        <p:spPr>
          <a:xfrm>
            <a:off x="4866235" y="3988506"/>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Connecteur droit 79">
            <a:extLst>
              <a:ext uri="{FF2B5EF4-FFF2-40B4-BE49-F238E27FC236}">
                <a16:creationId xmlns:a16="http://schemas.microsoft.com/office/drawing/2014/main" id="{55EC1606-8FC7-449A-918A-18029E8EF85E}"/>
              </a:ext>
            </a:extLst>
          </p:cNvPr>
          <p:cNvCxnSpPr>
            <a:cxnSpLocks/>
          </p:cNvCxnSpPr>
          <p:nvPr/>
        </p:nvCxnSpPr>
        <p:spPr>
          <a:xfrm>
            <a:off x="4526567" y="3632328"/>
            <a:ext cx="359799" cy="115841"/>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83" name="Connecteur droit 82">
            <a:extLst>
              <a:ext uri="{FF2B5EF4-FFF2-40B4-BE49-F238E27FC236}">
                <a16:creationId xmlns:a16="http://schemas.microsoft.com/office/drawing/2014/main" id="{82BDDB85-3D21-4821-84E3-68D9C0574631}"/>
              </a:ext>
            </a:extLst>
          </p:cNvPr>
          <p:cNvCxnSpPr/>
          <p:nvPr/>
        </p:nvCxnSpPr>
        <p:spPr>
          <a:xfrm flipH="1" flipV="1">
            <a:off x="3695840" y="3902566"/>
            <a:ext cx="1217520" cy="29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Connecteur droit 84">
            <a:extLst>
              <a:ext uri="{FF2B5EF4-FFF2-40B4-BE49-F238E27FC236}">
                <a16:creationId xmlns:a16="http://schemas.microsoft.com/office/drawing/2014/main" id="{60E7F7C6-555C-4FFF-A1FF-BFC5DFE635D1}"/>
              </a:ext>
            </a:extLst>
          </p:cNvPr>
          <p:cNvCxnSpPr/>
          <p:nvPr/>
        </p:nvCxnSpPr>
        <p:spPr>
          <a:xfrm flipV="1">
            <a:off x="3454462" y="2868013"/>
            <a:ext cx="120689" cy="152926"/>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87" name="Connecteur droit 86">
            <a:extLst>
              <a:ext uri="{FF2B5EF4-FFF2-40B4-BE49-F238E27FC236}">
                <a16:creationId xmlns:a16="http://schemas.microsoft.com/office/drawing/2014/main" id="{A8E5009C-37BD-45C5-B84F-88E7B332B41F}"/>
              </a:ext>
            </a:extLst>
          </p:cNvPr>
          <p:cNvCxnSpPr/>
          <p:nvPr/>
        </p:nvCxnSpPr>
        <p:spPr>
          <a:xfrm flipH="1">
            <a:off x="4524130" y="2085104"/>
            <a:ext cx="1005560" cy="1394148"/>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89" name="Connecteur droit 88">
            <a:extLst>
              <a:ext uri="{FF2B5EF4-FFF2-40B4-BE49-F238E27FC236}">
                <a16:creationId xmlns:a16="http://schemas.microsoft.com/office/drawing/2014/main" id="{92AB88DA-6260-4C0B-B875-0B1A3FEA11B1}"/>
              </a:ext>
            </a:extLst>
          </p:cNvPr>
          <p:cNvCxnSpPr>
            <a:cxnSpLocks/>
            <a:endCxn id="7" idx="2"/>
          </p:cNvCxnSpPr>
          <p:nvPr/>
        </p:nvCxnSpPr>
        <p:spPr>
          <a:xfrm flipV="1">
            <a:off x="2409843" y="3555809"/>
            <a:ext cx="114894" cy="102593"/>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93" name="Connecteur droit 92">
            <a:extLst>
              <a:ext uri="{FF2B5EF4-FFF2-40B4-BE49-F238E27FC236}">
                <a16:creationId xmlns:a16="http://schemas.microsoft.com/office/drawing/2014/main" id="{83B486B8-DB42-4F26-A4F2-61103F655368}"/>
              </a:ext>
            </a:extLst>
          </p:cNvPr>
          <p:cNvCxnSpPr/>
          <p:nvPr/>
        </p:nvCxnSpPr>
        <p:spPr>
          <a:xfrm>
            <a:off x="2052782" y="2879414"/>
            <a:ext cx="517515" cy="324500"/>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95" name="Connecteur droit 94">
            <a:extLst>
              <a:ext uri="{FF2B5EF4-FFF2-40B4-BE49-F238E27FC236}">
                <a16:creationId xmlns:a16="http://schemas.microsoft.com/office/drawing/2014/main" id="{C5CACEB3-CDBE-4E79-91C3-28B6B8213EA3}"/>
              </a:ext>
            </a:extLst>
          </p:cNvPr>
          <p:cNvCxnSpPr>
            <a:cxnSpLocks/>
          </p:cNvCxnSpPr>
          <p:nvPr/>
        </p:nvCxnSpPr>
        <p:spPr>
          <a:xfrm flipH="1" flipV="1">
            <a:off x="2887695" y="2458371"/>
            <a:ext cx="1078988" cy="766678"/>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97" name="Connecteur droit 96">
            <a:extLst>
              <a:ext uri="{FF2B5EF4-FFF2-40B4-BE49-F238E27FC236}">
                <a16:creationId xmlns:a16="http://schemas.microsoft.com/office/drawing/2014/main" id="{44C0A5A3-B1F6-4DB5-A8AD-A836E7C6D824}"/>
              </a:ext>
            </a:extLst>
          </p:cNvPr>
          <p:cNvCxnSpPr/>
          <p:nvPr/>
        </p:nvCxnSpPr>
        <p:spPr>
          <a:xfrm flipH="1" flipV="1">
            <a:off x="2842531" y="2587434"/>
            <a:ext cx="32244" cy="14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Connecteur droit 100">
            <a:extLst>
              <a:ext uri="{FF2B5EF4-FFF2-40B4-BE49-F238E27FC236}">
                <a16:creationId xmlns:a16="http://schemas.microsoft.com/office/drawing/2014/main" id="{3CE04D42-70D5-4962-9AE2-C5EDC11287EE}"/>
              </a:ext>
            </a:extLst>
          </p:cNvPr>
          <p:cNvCxnSpPr>
            <a:cxnSpLocks/>
            <a:stCxn id="2" idx="3"/>
          </p:cNvCxnSpPr>
          <p:nvPr/>
        </p:nvCxnSpPr>
        <p:spPr>
          <a:xfrm flipH="1">
            <a:off x="7953586" y="1311445"/>
            <a:ext cx="119878" cy="81524"/>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02" name="Connecteur droit 101">
            <a:extLst>
              <a:ext uri="{FF2B5EF4-FFF2-40B4-BE49-F238E27FC236}">
                <a16:creationId xmlns:a16="http://schemas.microsoft.com/office/drawing/2014/main" id="{A54B6604-11CE-4881-84DB-1522146FA953}"/>
              </a:ext>
            </a:extLst>
          </p:cNvPr>
          <p:cNvCxnSpPr>
            <a:cxnSpLocks/>
          </p:cNvCxnSpPr>
          <p:nvPr/>
        </p:nvCxnSpPr>
        <p:spPr>
          <a:xfrm flipH="1">
            <a:off x="7873704" y="1419362"/>
            <a:ext cx="363683" cy="542409"/>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03" name="Connecteur droit 102">
            <a:extLst>
              <a:ext uri="{FF2B5EF4-FFF2-40B4-BE49-F238E27FC236}">
                <a16:creationId xmlns:a16="http://schemas.microsoft.com/office/drawing/2014/main" id="{98086DBA-C90C-4C54-BE17-0FCA1B55CA41}"/>
              </a:ext>
            </a:extLst>
          </p:cNvPr>
          <p:cNvCxnSpPr>
            <a:cxnSpLocks/>
          </p:cNvCxnSpPr>
          <p:nvPr/>
        </p:nvCxnSpPr>
        <p:spPr>
          <a:xfrm>
            <a:off x="8396371" y="1483848"/>
            <a:ext cx="1308" cy="558519"/>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24" name="Connecteur droit 123">
            <a:extLst>
              <a:ext uri="{FF2B5EF4-FFF2-40B4-BE49-F238E27FC236}">
                <a16:creationId xmlns:a16="http://schemas.microsoft.com/office/drawing/2014/main" id="{CF8BCA03-906E-49A7-AB3E-73A5AF97D99D}"/>
              </a:ext>
            </a:extLst>
          </p:cNvPr>
          <p:cNvCxnSpPr/>
          <p:nvPr/>
        </p:nvCxnSpPr>
        <p:spPr>
          <a:xfrm flipV="1">
            <a:off x="2109558" y="2841710"/>
            <a:ext cx="754835" cy="516492"/>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26" name="Connecteur droit 125">
            <a:extLst>
              <a:ext uri="{FF2B5EF4-FFF2-40B4-BE49-F238E27FC236}">
                <a16:creationId xmlns:a16="http://schemas.microsoft.com/office/drawing/2014/main" id="{A342A602-C6F8-46E4-A2D5-DCC8259AB4B3}"/>
              </a:ext>
            </a:extLst>
          </p:cNvPr>
          <p:cNvCxnSpPr/>
          <p:nvPr/>
        </p:nvCxnSpPr>
        <p:spPr>
          <a:xfrm flipH="1" flipV="1">
            <a:off x="4880169" y="2774892"/>
            <a:ext cx="2243109" cy="1016014"/>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28" name="Connecteur droit 127">
            <a:extLst>
              <a:ext uri="{FF2B5EF4-FFF2-40B4-BE49-F238E27FC236}">
                <a16:creationId xmlns:a16="http://schemas.microsoft.com/office/drawing/2014/main" id="{67222734-E07E-40C0-8CDD-AE78D0471C90}"/>
              </a:ext>
            </a:extLst>
          </p:cNvPr>
          <p:cNvCxnSpPr/>
          <p:nvPr/>
        </p:nvCxnSpPr>
        <p:spPr>
          <a:xfrm flipV="1">
            <a:off x="7697273" y="3191428"/>
            <a:ext cx="157104" cy="465649"/>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30" name="Connecteur droit 129">
            <a:extLst>
              <a:ext uri="{FF2B5EF4-FFF2-40B4-BE49-F238E27FC236}">
                <a16:creationId xmlns:a16="http://schemas.microsoft.com/office/drawing/2014/main" id="{E198B060-BB8C-4C00-A696-ACEDB8ECBF26}"/>
              </a:ext>
            </a:extLst>
          </p:cNvPr>
          <p:cNvCxnSpPr/>
          <p:nvPr/>
        </p:nvCxnSpPr>
        <p:spPr>
          <a:xfrm flipH="1" flipV="1">
            <a:off x="5020215" y="2437237"/>
            <a:ext cx="1421071" cy="108083"/>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32" name="Connecteur droit 131">
            <a:extLst>
              <a:ext uri="{FF2B5EF4-FFF2-40B4-BE49-F238E27FC236}">
                <a16:creationId xmlns:a16="http://schemas.microsoft.com/office/drawing/2014/main" id="{252AE79E-CAE7-44F1-8264-76EA5A5C07B9}"/>
              </a:ext>
            </a:extLst>
          </p:cNvPr>
          <p:cNvCxnSpPr/>
          <p:nvPr/>
        </p:nvCxnSpPr>
        <p:spPr>
          <a:xfrm flipV="1">
            <a:off x="6048345" y="3836802"/>
            <a:ext cx="1093376" cy="25516"/>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cxnSp>
        <p:nvCxnSpPr>
          <p:cNvPr id="134" name="Connecteur droit 133">
            <a:extLst>
              <a:ext uri="{FF2B5EF4-FFF2-40B4-BE49-F238E27FC236}">
                <a16:creationId xmlns:a16="http://schemas.microsoft.com/office/drawing/2014/main" id="{38A10BB8-2E95-45C1-B164-7F6557001A09}"/>
              </a:ext>
            </a:extLst>
          </p:cNvPr>
          <p:cNvCxnSpPr/>
          <p:nvPr/>
        </p:nvCxnSpPr>
        <p:spPr>
          <a:xfrm flipH="1" flipV="1">
            <a:off x="7198923" y="3269217"/>
            <a:ext cx="125080" cy="387860"/>
          </a:xfrm>
          <a:prstGeom prst="line">
            <a:avLst/>
          </a:prstGeom>
          <a:ln w="3175">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1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B0288246-1F9F-4781-B856-49E411372DDD}"/>
              </a:ext>
            </a:extLst>
          </p:cNvPr>
          <p:cNvSpPr txBox="1">
            <a:spLocks/>
          </p:cNvSpPr>
          <p:nvPr/>
        </p:nvSpPr>
        <p:spPr>
          <a:xfrm>
            <a:off x="805400" y="-1"/>
            <a:ext cx="7881400" cy="406400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800" dirty="0"/>
          </a:p>
        </p:txBody>
      </p:sp>
      <p:sp>
        <p:nvSpPr>
          <p:cNvPr id="6" name="Rectangle 5">
            <a:extLst>
              <a:ext uri="{FF2B5EF4-FFF2-40B4-BE49-F238E27FC236}">
                <a16:creationId xmlns:a16="http://schemas.microsoft.com/office/drawing/2014/main" id="{46C64EBE-96F9-4F87-A92C-E75EB58C034B}"/>
              </a:ext>
            </a:extLst>
          </p:cNvPr>
          <p:cNvSpPr/>
          <p:nvPr/>
        </p:nvSpPr>
        <p:spPr>
          <a:xfrm>
            <a:off x="805400" y="41639"/>
            <a:ext cx="6972999" cy="400110"/>
          </a:xfrm>
          <a:prstGeom prst="rect">
            <a:avLst/>
          </a:prstGeom>
        </p:spPr>
        <p:txBody>
          <a:bodyPr wrap="none">
            <a:spAutoFit/>
          </a:bodyPr>
          <a:lstStyle/>
          <a:p>
            <a:pPr marL="177800" lvl="0" indent="-177800" algn="ctr">
              <a:spcBef>
                <a:spcPct val="20000"/>
              </a:spcBef>
              <a:buSzPct val="100000"/>
              <a:buFont typeface="Arial"/>
              <a:buChar char="■"/>
            </a:pPr>
            <a:r>
              <a:rPr lang="fr-FR" sz="1900" dirty="0">
                <a:solidFill>
                  <a:srgbClr val="3D7CC9"/>
                </a:solidFill>
              </a:rPr>
              <a:t> </a:t>
            </a:r>
            <a:r>
              <a:rPr lang="fr-FR" sz="2000" cap="all" dirty="0">
                <a:solidFill>
                  <a:schemeClr val="accent1"/>
                </a:solidFill>
                <a:latin typeface="+mj-lt"/>
                <a:ea typeface="+mj-ea"/>
                <a:cs typeface="+mj-cs"/>
              </a:rPr>
              <a:t>Révolution de l’environnement numérique comptable</a:t>
            </a:r>
          </a:p>
        </p:txBody>
      </p:sp>
      <p:graphicFrame>
        <p:nvGraphicFramePr>
          <p:cNvPr id="7" name="Diagramme 6">
            <a:extLst>
              <a:ext uri="{FF2B5EF4-FFF2-40B4-BE49-F238E27FC236}">
                <a16:creationId xmlns:a16="http://schemas.microsoft.com/office/drawing/2014/main" id="{3F136A38-4EB0-4C66-AB6E-7676EFB9C9DB}"/>
              </a:ext>
            </a:extLst>
          </p:cNvPr>
          <p:cNvGraphicFramePr/>
          <p:nvPr>
            <p:extLst>
              <p:ext uri="{D42A27DB-BD31-4B8C-83A1-F6EECF244321}">
                <p14:modId xmlns:p14="http://schemas.microsoft.com/office/powerpoint/2010/main" val="3931494029"/>
              </p:ext>
            </p:extLst>
          </p:nvPr>
        </p:nvGraphicFramePr>
        <p:xfrm>
          <a:off x="312821" y="426360"/>
          <a:ext cx="8542421" cy="367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Média en ligne 7" title="Vers l'automatisation de la Comptabilitￃﾩ I ROMAIN PASSILLY">
            <a:hlinkClick r:id="" action="ppaction://media"/>
            <a:extLst>
              <a:ext uri="{FF2B5EF4-FFF2-40B4-BE49-F238E27FC236}">
                <a16:creationId xmlns:a16="http://schemas.microsoft.com/office/drawing/2014/main" id="{9CE346D0-9777-4F90-A235-E692F76F3E95}"/>
              </a:ext>
            </a:extLst>
          </p:cNvPr>
          <p:cNvPicPr>
            <a:picLocks noRot="1" noChangeAspect="1"/>
          </p:cNvPicPr>
          <p:nvPr>
            <a:videoFile r:link="rId1"/>
          </p:nvPr>
        </p:nvPicPr>
        <p:blipFill>
          <a:blip r:embed="rId9"/>
          <a:stretch>
            <a:fillRect/>
          </a:stretch>
        </p:blipFill>
        <p:spPr>
          <a:xfrm>
            <a:off x="880438" y="3159400"/>
            <a:ext cx="1460828" cy="8217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ZoneTexte 1"/>
          <p:cNvSpPr txBox="1"/>
          <p:nvPr/>
        </p:nvSpPr>
        <p:spPr>
          <a:xfrm>
            <a:off x="2466975" y="3894723"/>
            <a:ext cx="5591175" cy="615553"/>
          </a:xfrm>
          <a:prstGeom prst="rect">
            <a:avLst/>
          </a:prstGeom>
          <a:noFill/>
        </p:spPr>
        <p:txBody>
          <a:bodyPr wrap="square" rtlCol="0">
            <a:spAutoFit/>
          </a:bodyPr>
          <a:lstStyle/>
          <a:p>
            <a:pPr lvl="1"/>
            <a:r>
              <a:rPr lang="fr-FR" sz="1600" dirty="0"/>
              <a:t>Ces évolutions nécessitent des outils numériques adaptés aux besoins et aux attentes de chaque organisation</a:t>
            </a:r>
            <a:r>
              <a:rPr lang="fr-FR" dirty="0"/>
              <a:t>.</a:t>
            </a:r>
          </a:p>
        </p:txBody>
      </p:sp>
    </p:spTree>
    <p:extLst>
      <p:ext uri="{BB962C8B-B14F-4D97-AF65-F5344CB8AC3E}">
        <p14:creationId xmlns:p14="http://schemas.microsoft.com/office/powerpoint/2010/main" val="172058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CC737BF-8E34-4F19-BBAB-E96143AA3FF0}"/>
              </a:ext>
            </a:extLst>
          </p:cNvPr>
          <p:cNvSpPr>
            <a:spLocks noGrp="1"/>
          </p:cNvSpPr>
          <p:nvPr>
            <p:ph type="subTitle" idx="1"/>
          </p:nvPr>
        </p:nvSpPr>
        <p:spPr>
          <a:xfrm>
            <a:off x="1137683" y="170122"/>
            <a:ext cx="7549115" cy="3732028"/>
          </a:xfrm>
        </p:spPr>
        <p:txBody>
          <a:bodyPr>
            <a:normAutofit fontScale="77500" lnSpcReduction="20000"/>
          </a:bodyPr>
          <a:lstStyle/>
          <a:p>
            <a:pPr>
              <a:buClr>
                <a:srgbClr val="3D7CC9"/>
              </a:buClr>
            </a:pPr>
            <a:r>
              <a:rPr lang="fr-FR" sz="2600" dirty="0"/>
              <a:t>« Ce qui fait qu’une entreprise marche, c’est qu’elle valorise ses données rares et qu’elle sait les exploiter »</a:t>
            </a:r>
          </a:p>
          <a:p>
            <a:pPr algn="r">
              <a:buClr>
                <a:srgbClr val="3D7CC9"/>
              </a:buClr>
            </a:pPr>
            <a:r>
              <a:rPr lang="fr-FR" sz="1500" dirty="0">
                <a:solidFill>
                  <a:schemeClr val="tx1"/>
                </a:solidFill>
              </a:rPr>
              <a:t>Philippe Barré « La profession comptable, c’était mieux avant ? »</a:t>
            </a:r>
          </a:p>
          <a:p>
            <a:pPr algn="r">
              <a:buClr>
                <a:srgbClr val="3D7CC9"/>
              </a:buClr>
            </a:pPr>
            <a:r>
              <a:rPr lang="fr-FR" sz="1500" u="sng" dirty="0">
                <a:hlinkClick r:id="rId2"/>
              </a:rPr>
              <a:t>https://www.youtube.com/user/CROECPARIS</a:t>
            </a:r>
            <a:endParaRPr lang="fr-FR" sz="1500" dirty="0"/>
          </a:p>
          <a:p>
            <a:pPr>
              <a:spcAft>
                <a:spcPts val="600"/>
              </a:spcAft>
              <a:buClr>
                <a:srgbClr val="3D7CC9"/>
              </a:buClr>
            </a:pPr>
            <a:endParaRPr lang="fr-FR" sz="1500" dirty="0">
              <a:solidFill>
                <a:srgbClr val="3D7CC9"/>
              </a:solidFill>
            </a:endParaRPr>
          </a:p>
          <a:p>
            <a:pPr>
              <a:spcAft>
                <a:spcPts val="600"/>
              </a:spcAft>
              <a:buClr>
                <a:srgbClr val="3D7CC9"/>
              </a:buClr>
            </a:pPr>
            <a:r>
              <a:rPr lang="fr-FR" sz="2900" dirty="0">
                <a:solidFill>
                  <a:srgbClr val="3D7CC9"/>
                </a:solidFill>
              </a:rPr>
              <a:t>Les activités comptables aujourd’hui :</a:t>
            </a:r>
            <a:endParaRPr lang="fr-FR" sz="1900" dirty="0">
              <a:solidFill>
                <a:srgbClr val="3D7CC9"/>
              </a:solidFill>
            </a:endParaRPr>
          </a:p>
          <a:p>
            <a:pPr marL="742950" lvl="1" indent="-285750" algn="l">
              <a:buClr>
                <a:srgbClr val="3D7CC9"/>
              </a:buClr>
              <a:buFont typeface="Wingdings" panose="05000000000000000000" pitchFamily="2" charset="2"/>
              <a:buChar char="§"/>
            </a:pPr>
            <a:r>
              <a:rPr lang="fr-FR" sz="2300" dirty="0">
                <a:solidFill>
                  <a:schemeClr val="tx1"/>
                </a:solidFill>
              </a:rPr>
              <a:t>Contrôler les données générées par les systèmes automatisés : fiabilité de l’information</a:t>
            </a:r>
          </a:p>
          <a:p>
            <a:pPr marL="742950" lvl="1" indent="-285750" algn="l">
              <a:buClr>
                <a:srgbClr val="3D7CC9"/>
              </a:buClr>
              <a:buFont typeface="Wingdings" panose="05000000000000000000" pitchFamily="2" charset="2"/>
              <a:buChar char="§"/>
            </a:pPr>
            <a:r>
              <a:rPr lang="fr-FR" sz="2300" dirty="0">
                <a:solidFill>
                  <a:schemeClr val="tx1"/>
                </a:solidFill>
              </a:rPr>
              <a:t>Analyser et traiter les données</a:t>
            </a:r>
          </a:p>
          <a:p>
            <a:pPr marL="742950" lvl="1" indent="-285750" algn="l">
              <a:buClr>
                <a:srgbClr val="3D7CC9"/>
              </a:buClr>
              <a:buFont typeface="Wingdings" panose="05000000000000000000" pitchFamily="2" charset="2"/>
              <a:buChar char="§"/>
            </a:pPr>
            <a:r>
              <a:rPr lang="fr-FR" sz="2300" dirty="0">
                <a:solidFill>
                  <a:schemeClr val="tx1"/>
                </a:solidFill>
              </a:rPr>
              <a:t>Conseiller à partir des données internes ou externes pour :</a:t>
            </a:r>
          </a:p>
          <a:p>
            <a:pPr marL="1085850" lvl="2" indent="-171450" algn="l">
              <a:buFont typeface="Wingdings" panose="05000000000000000000" pitchFamily="2" charset="2"/>
              <a:buChar char="Ø"/>
            </a:pPr>
            <a:r>
              <a:rPr lang="fr-FR" sz="2300" dirty="0">
                <a:solidFill>
                  <a:schemeClr val="tx1"/>
                </a:solidFill>
              </a:rPr>
              <a:t> Anticiper des décisions, des échéances avec plus de précisions</a:t>
            </a:r>
          </a:p>
          <a:p>
            <a:pPr marL="1085850" lvl="2" indent="-171450" algn="l">
              <a:buFont typeface="Wingdings" panose="05000000000000000000" pitchFamily="2" charset="2"/>
              <a:buChar char="Ø"/>
            </a:pPr>
            <a:r>
              <a:rPr lang="fr-FR" sz="2300" dirty="0">
                <a:solidFill>
                  <a:schemeClr val="tx1"/>
                </a:solidFill>
              </a:rPr>
              <a:t> Optimiser la production</a:t>
            </a:r>
          </a:p>
          <a:p>
            <a:pPr marL="1085850" lvl="2" indent="-171450" algn="l">
              <a:buFont typeface="Wingdings" panose="05000000000000000000" pitchFamily="2" charset="2"/>
              <a:buChar char="Ø"/>
            </a:pPr>
            <a:r>
              <a:rPr lang="fr-FR" sz="2300" dirty="0">
                <a:solidFill>
                  <a:schemeClr val="tx1"/>
                </a:solidFill>
              </a:rPr>
              <a:t> Optimiser la  trésorerie</a:t>
            </a:r>
          </a:p>
          <a:p>
            <a:pPr lvl="2" algn="l"/>
            <a:endParaRPr lang="fr-FR" sz="1600" dirty="0">
              <a:solidFill>
                <a:schemeClr val="tx1"/>
              </a:solidFill>
            </a:endParaRPr>
          </a:p>
          <a:p>
            <a:pPr marL="342900" indent="-342900">
              <a:buClr>
                <a:srgbClr val="3D7CC9"/>
              </a:buClr>
              <a:buFont typeface="Wingdings" panose="05000000000000000000" pitchFamily="2" charset="2"/>
              <a:buChar char="§"/>
            </a:pPr>
            <a:endParaRPr lang="fr-FR" sz="1900" dirty="0"/>
          </a:p>
        </p:txBody>
      </p:sp>
    </p:spTree>
    <p:extLst>
      <p:ext uri="{BB962C8B-B14F-4D97-AF65-F5344CB8AC3E}">
        <p14:creationId xmlns:p14="http://schemas.microsoft.com/office/powerpoint/2010/main" val="138187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62D4C-4EB7-4DB0-9F65-8A4DC7A261DF}"/>
              </a:ext>
            </a:extLst>
          </p:cNvPr>
          <p:cNvSpPr>
            <a:spLocks noGrp="1"/>
          </p:cNvSpPr>
          <p:nvPr>
            <p:ph type="title"/>
          </p:nvPr>
        </p:nvSpPr>
        <p:spPr>
          <a:xfrm>
            <a:off x="805400" y="0"/>
            <a:ext cx="7995700" cy="722489"/>
          </a:xfrm>
        </p:spPr>
        <p:txBody>
          <a:bodyPr>
            <a:normAutofit/>
          </a:bodyPr>
          <a:lstStyle/>
          <a:p>
            <a:r>
              <a:rPr lang="fr-FR" sz="2000" dirty="0">
                <a:solidFill>
                  <a:schemeClr val="accent1"/>
                </a:solidFill>
              </a:rPr>
              <a:t>La dimension comptabilité-gestion dans le diplôme</a:t>
            </a:r>
          </a:p>
        </p:txBody>
      </p:sp>
      <p:sp>
        <p:nvSpPr>
          <p:cNvPr id="3" name="Espace réservé du texte 2">
            <a:extLst>
              <a:ext uri="{FF2B5EF4-FFF2-40B4-BE49-F238E27FC236}">
                <a16:creationId xmlns:a16="http://schemas.microsoft.com/office/drawing/2014/main" id="{8C258AAC-2D9B-4324-B06B-CF47380A797A}"/>
              </a:ext>
            </a:extLst>
          </p:cNvPr>
          <p:cNvSpPr>
            <a:spLocks noGrp="1"/>
          </p:cNvSpPr>
          <p:nvPr>
            <p:ph type="body" sz="quarter" idx="13"/>
          </p:nvPr>
        </p:nvSpPr>
        <p:spPr>
          <a:xfrm>
            <a:off x="673100" y="984782"/>
            <a:ext cx="8341164" cy="3904718"/>
          </a:xfrm>
        </p:spPr>
        <p:txBody>
          <a:bodyPr>
            <a:normAutofit/>
          </a:bodyPr>
          <a:lstStyle/>
          <a:p>
            <a:r>
              <a:rPr lang="fr-FR" dirty="0"/>
              <a:t> 1. L’équilibre des activités professionnelles. </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lvl="1"/>
            <a:endParaRPr lang="fr-FR" dirty="0"/>
          </a:p>
          <a:p>
            <a:pPr lvl="1"/>
            <a:endParaRPr lang="fr-FR" dirty="0"/>
          </a:p>
          <a:p>
            <a:pPr lvl="1"/>
            <a:endParaRPr lang="fr-FR" dirty="0"/>
          </a:p>
        </p:txBody>
      </p:sp>
      <p:graphicFrame>
        <p:nvGraphicFramePr>
          <p:cNvPr id="6" name="Graphique 5">
            <a:extLst>
              <a:ext uri="{FF2B5EF4-FFF2-40B4-BE49-F238E27FC236}">
                <a16:creationId xmlns:a16="http://schemas.microsoft.com/office/drawing/2014/main" id="{15691468-F98E-4C90-80EA-CBB4BECD7B32}"/>
              </a:ext>
            </a:extLst>
          </p:cNvPr>
          <p:cNvGraphicFramePr/>
          <p:nvPr>
            <p:extLst>
              <p:ext uri="{D42A27DB-BD31-4B8C-83A1-F6EECF244321}">
                <p14:modId xmlns:p14="http://schemas.microsoft.com/office/powerpoint/2010/main" val="914955700"/>
              </p:ext>
            </p:extLst>
          </p:nvPr>
        </p:nvGraphicFramePr>
        <p:xfrm>
          <a:off x="611315" y="1560300"/>
          <a:ext cx="8341164" cy="20057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à coins arrondis 4"/>
          <p:cNvSpPr/>
          <p:nvPr/>
        </p:nvSpPr>
        <p:spPr>
          <a:xfrm>
            <a:off x="611315" y="3741993"/>
            <a:ext cx="3324321" cy="676405"/>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accent2">
                    <a:lumMod val="75000"/>
                  </a:schemeClr>
                </a:solidFill>
              </a:rPr>
              <a:t>Il n’existe pas de pôle comptable</a:t>
            </a:r>
          </a:p>
        </p:txBody>
      </p:sp>
      <p:sp>
        <p:nvSpPr>
          <p:cNvPr id="7" name="Rectangle à coins arrondis 6"/>
          <p:cNvSpPr/>
          <p:nvPr/>
        </p:nvSpPr>
        <p:spPr>
          <a:xfrm rot="20855488">
            <a:off x="6661730" y="1351071"/>
            <a:ext cx="2091120" cy="676405"/>
          </a:xfrm>
          <a:prstGeom prst="round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tx1"/>
                </a:solidFill>
              </a:rPr>
              <a:t>Dimension comptable dans le diplôme</a:t>
            </a:r>
          </a:p>
        </p:txBody>
      </p:sp>
    </p:spTree>
    <p:extLst>
      <p:ext uri="{BB962C8B-B14F-4D97-AF65-F5344CB8AC3E}">
        <p14:creationId xmlns:p14="http://schemas.microsoft.com/office/powerpoint/2010/main" val="146248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CC737BF-8E34-4F19-BBAB-E96143AA3FF0}"/>
              </a:ext>
            </a:extLst>
          </p:cNvPr>
          <p:cNvSpPr>
            <a:spLocks noGrp="1"/>
          </p:cNvSpPr>
          <p:nvPr>
            <p:ph type="subTitle" idx="1"/>
          </p:nvPr>
        </p:nvSpPr>
        <p:spPr>
          <a:xfrm>
            <a:off x="870983" y="175144"/>
            <a:ext cx="8006317" cy="3732028"/>
          </a:xfrm>
        </p:spPr>
        <p:txBody>
          <a:bodyPr>
            <a:normAutofit fontScale="55000" lnSpcReduction="20000"/>
          </a:bodyPr>
          <a:lstStyle/>
          <a:p>
            <a:pPr algn="ctr"/>
            <a:endParaRPr lang="fr-FR" dirty="0"/>
          </a:p>
          <a:p>
            <a:r>
              <a:rPr lang="fr-FR" sz="3600" dirty="0"/>
              <a:t>2. L’équilibre des compétences professionnelles. </a:t>
            </a:r>
          </a:p>
          <a:p>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457200" indent="-457200">
              <a:buFont typeface="Wingdings" panose="05000000000000000000" pitchFamily="2" charset="2"/>
              <a:buChar char="§"/>
            </a:pPr>
            <a:endParaRPr lang="fr-FR" dirty="0"/>
          </a:p>
          <a:p>
            <a:pPr marL="216000" indent="-216000">
              <a:lnSpc>
                <a:spcPct val="70000"/>
              </a:lnSpc>
              <a:spcBef>
                <a:spcPts val="1200"/>
              </a:spcBef>
              <a:buClr>
                <a:srgbClr val="3D7CC9"/>
              </a:buClr>
              <a:buFont typeface="Wingdings" panose="05000000000000000000" pitchFamily="2" charset="2"/>
              <a:buChar char="§"/>
            </a:pPr>
            <a:r>
              <a:rPr lang="fr-FR" sz="3300" dirty="0">
                <a:solidFill>
                  <a:schemeClr val="tx1"/>
                </a:solidFill>
              </a:rPr>
              <a:t>Inclure les activités comptables dans des processus de gestion globale</a:t>
            </a:r>
          </a:p>
          <a:p>
            <a:endParaRPr lang="fr-FR" sz="3800" dirty="0"/>
          </a:p>
          <a:p>
            <a:pPr marL="342900" indent="-342900">
              <a:buClr>
                <a:srgbClr val="3D7CC9"/>
              </a:buClr>
              <a:buFont typeface="Wingdings" panose="05000000000000000000" pitchFamily="2" charset="2"/>
              <a:buChar char="§"/>
            </a:pPr>
            <a:endParaRPr lang="fr-FR" sz="1900" dirty="0"/>
          </a:p>
        </p:txBody>
      </p:sp>
      <p:graphicFrame>
        <p:nvGraphicFramePr>
          <p:cNvPr id="4" name="Graphique 3">
            <a:extLst>
              <a:ext uri="{FF2B5EF4-FFF2-40B4-BE49-F238E27FC236}">
                <a16:creationId xmlns:a16="http://schemas.microsoft.com/office/drawing/2014/main" id="{42772165-0CE9-4BF3-BEF4-F013A304EFEE}"/>
              </a:ext>
            </a:extLst>
          </p:cNvPr>
          <p:cNvGraphicFramePr/>
          <p:nvPr>
            <p:extLst>
              <p:ext uri="{D42A27DB-BD31-4B8C-83A1-F6EECF244321}">
                <p14:modId xmlns:p14="http://schemas.microsoft.com/office/powerpoint/2010/main" val="231521477"/>
              </p:ext>
            </p:extLst>
          </p:nvPr>
        </p:nvGraphicFramePr>
        <p:xfrm>
          <a:off x="870984" y="739778"/>
          <a:ext cx="8006316" cy="218427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à coins arrondis 4"/>
          <p:cNvSpPr/>
          <p:nvPr/>
        </p:nvSpPr>
        <p:spPr>
          <a:xfrm>
            <a:off x="2810933" y="2585846"/>
            <a:ext cx="4199467" cy="676405"/>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accent2">
                    <a:lumMod val="75000"/>
                  </a:schemeClr>
                </a:solidFill>
              </a:rPr>
              <a:t>Il n’existe pas de bloc comptable</a:t>
            </a:r>
          </a:p>
        </p:txBody>
      </p:sp>
      <p:sp>
        <p:nvSpPr>
          <p:cNvPr id="6" name="Rectangle à coins arrondis 5"/>
          <p:cNvSpPr/>
          <p:nvPr/>
        </p:nvSpPr>
        <p:spPr>
          <a:xfrm rot="20855488">
            <a:off x="6661728" y="391915"/>
            <a:ext cx="2091120" cy="676405"/>
          </a:xfrm>
          <a:prstGeom prst="round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cap="small" dirty="0">
                <a:solidFill>
                  <a:schemeClr val="tx1"/>
                </a:solidFill>
              </a:rPr>
              <a:t>Dimension comptable dans le diplôme</a:t>
            </a:r>
          </a:p>
        </p:txBody>
      </p:sp>
    </p:spTree>
    <p:extLst>
      <p:ext uri="{BB962C8B-B14F-4D97-AF65-F5344CB8AC3E}">
        <p14:creationId xmlns:p14="http://schemas.microsoft.com/office/powerpoint/2010/main" val="1696723161"/>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2790E1-966A-497A-ABBD-24ECAA34A18E}">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d9b8819f-644e-4e2e-bf09-8a76532e681c"/>
    <ds:schemaRef ds:uri="http://www.w3.org/XML/1998/namespace"/>
  </ds:schemaRefs>
</ds:datastoreItem>
</file>

<file path=customXml/itemProps3.xml><?xml version="1.0" encoding="utf-8"?>
<ds:datastoreItem xmlns:ds="http://schemas.openxmlformats.org/officeDocument/2006/customXml" ds:itemID="{1D6BD7C5-AE49-4865-8DE9-44AE75ECC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8371</TotalTime>
  <Words>1990</Words>
  <Application>Microsoft Office PowerPoint</Application>
  <PresentationFormat>Affichage à l'écran (16:9)</PresentationFormat>
  <Paragraphs>359</Paragraphs>
  <Slides>24</Slides>
  <Notes>7</Notes>
  <HiddenSlides>0</HiddenSlides>
  <MMClips>2</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24</vt:i4>
      </vt:variant>
    </vt:vector>
  </HeadingPairs>
  <TitlesOfParts>
    <vt:vector size="33" baseType="lpstr">
      <vt:lpstr>Arial</vt:lpstr>
      <vt:lpstr>Arial Italic</vt:lpstr>
      <vt:lpstr>Calibri</vt:lpstr>
      <vt:lpstr>Calibri Light</vt:lpstr>
      <vt:lpstr>Wingdings</vt:lpstr>
      <vt:lpstr>page de presentation et de partie</vt:lpstr>
      <vt:lpstr>page de sous-partie</vt:lpstr>
      <vt:lpstr>Conception personnalisée</vt:lpstr>
      <vt:lpstr>pages de contenus</vt:lpstr>
      <vt:lpstr>L’environnement comptable du bac professionnel AGOrA</vt:lpstr>
      <vt:lpstr>SOMMAIRE</vt:lpstr>
      <vt:lpstr>La transformation des activités  liées à la comptabilité-gestion dans les organisations</vt:lpstr>
      <vt:lpstr>Présentation PowerPoint</vt:lpstr>
      <vt:lpstr>Présentation PowerPoint</vt:lpstr>
      <vt:lpstr>Présentation PowerPoint</vt:lpstr>
      <vt:lpstr>Présentation PowerPoint</vt:lpstr>
      <vt:lpstr>La dimension comptabilité-gestion dans le diplôme</vt:lpstr>
      <vt:lpstr>Présentation PowerPoint</vt:lpstr>
      <vt:lpstr>Présentation PowerPoint</vt:lpstr>
      <vt:lpstr> Inclure les activités comptables dans un système d’information</vt:lpstr>
      <vt:lpstr>L’inclusion des activités comptables dans les processus des organisations – La mobilisation pédagogique des PGI </vt:lpstr>
      <vt:lpstr>L’inclusion des activités comptables dans les processus des organisations – La mobilisation pédagogique des PGI</vt:lpstr>
      <vt:lpstr>Par exemple, l’impact du processus de vente </vt:lpstr>
      <vt:lpstr>Présentation PowerPoint</vt:lpstr>
      <vt:lpstr>Par exemple, l’impact du processus de vente </vt:lpstr>
      <vt:lpstr>Par exemple, L’impact des opérations de gestion sur la balance, le bilan, le compte de résultat</vt:lpstr>
      <vt:lpstr>Invariants des deux scénarii présentés</vt:lpstr>
      <vt:lpstr>Sans oublier …</vt:lpstr>
      <vt:lpstr>MUSIC’TOURS</vt:lpstr>
      <vt:lpstr>Illustration – Music’Tours</vt:lpstr>
      <vt:lpstr>Le Scénario…. Music’Tours</vt:lpstr>
      <vt:lpstr>Les intentions du professeur …Music’Tours</vt:lpstr>
      <vt:lpstr>Projet Maison Des Lycéens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de rentrée</dc:title>
  <dc:creator>NS Rectorat</dc:creator>
  <cp:lastModifiedBy>Franck Brillet</cp:lastModifiedBy>
  <cp:revision>218</cp:revision>
  <dcterms:created xsi:type="dcterms:W3CDTF">2020-03-29T15:20:52Z</dcterms:created>
  <dcterms:modified xsi:type="dcterms:W3CDTF">2020-06-04T14:01:39Z</dcterms:modified>
</cp:coreProperties>
</file>