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03" r:id="rId2"/>
    <p:sldId id="425" r:id="rId3"/>
    <p:sldId id="426" r:id="rId4"/>
    <p:sldId id="428" r:id="rId5"/>
    <p:sldId id="429" r:id="rId6"/>
    <p:sldId id="430" r:id="rId7"/>
    <p:sldId id="432" r:id="rId8"/>
    <p:sldId id="427" r:id="rId9"/>
    <p:sldId id="431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lange kucwaj" initials="sk" lastIdx="3" clrIdx="0">
    <p:extLst>
      <p:ext uri="{19B8F6BF-5375-455C-9EA6-DF929625EA0E}">
        <p15:presenceInfo xmlns:p15="http://schemas.microsoft.com/office/powerpoint/2012/main" userId="45dc23b29727486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1800" autoAdjust="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A2B17E-EEE7-45F6-9A6A-52AFE64A3F20}" type="doc">
      <dgm:prSet loTypeId="urn:microsoft.com/office/officeart/2005/8/layout/pyramid2" loCatId="pyramid" qsTypeId="urn:microsoft.com/office/officeart/2005/8/quickstyle/simple5" qsCatId="simple" csTypeId="urn:microsoft.com/office/officeart/2005/8/colors/colorful2" csCatId="colorful" phldr="1"/>
      <dgm:spPr/>
    </dgm:pt>
    <dgm:pt modelId="{FB7B1036-32C9-4FEB-98E2-C0B462B9BD2A}">
      <dgm:prSet phldrT="[Texte]"/>
      <dgm:spPr/>
      <dgm:t>
        <a:bodyPr/>
        <a:lstStyle/>
        <a:p>
          <a:r>
            <a:rPr lang="fr-FR" b="1" dirty="0" smtClean="0"/>
            <a:t>Bloc 2 / E 31</a:t>
          </a:r>
          <a:endParaRPr lang="fr-FR" b="1" dirty="0"/>
        </a:p>
      </dgm:t>
    </dgm:pt>
    <dgm:pt modelId="{93007BF2-F2F3-4099-BBB5-A2907DF89762}" type="parTrans" cxnId="{1F02547E-5293-4E6F-AF98-6D32045F8747}">
      <dgm:prSet/>
      <dgm:spPr/>
      <dgm:t>
        <a:bodyPr/>
        <a:lstStyle/>
        <a:p>
          <a:endParaRPr lang="fr-FR"/>
        </a:p>
      </dgm:t>
    </dgm:pt>
    <dgm:pt modelId="{91DD5FCC-06A6-4A98-864B-27D0725F74C3}" type="sibTrans" cxnId="{1F02547E-5293-4E6F-AF98-6D32045F8747}">
      <dgm:prSet/>
      <dgm:spPr/>
      <dgm:t>
        <a:bodyPr/>
        <a:lstStyle/>
        <a:p>
          <a:endParaRPr lang="fr-FR"/>
        </a:p>
      </dgm:t>
    </dgm:pt>
    <dgm:pt modelId="{2EB4108D-1240-4402-A41E-1EF02D6F300D}">
      <dgm:prSet phldrT="[Texte]"/>
      <dgm:spPr/>
      <dgm:t>
        <a:bodyPr/>
        <a:lstStyle/>
        <a:p>
          <a:r>
            <a:rPr lang="fr-FR" b="1" dirty="0" smtClean="0"/>
            <a:t> </a:t>
          </a:r>
          <a:endParaRPr lang="fr-FR" b="1" dirty="0"/>
        </a:p>
      </dgm:t>
    </dgm:pt>
    <dgm:pt modelId="{66D6ED31-5E4E-4366-BAA9-BA5AD433A446}" type="parTrans" cxnId="{E2BBE108-1780-4A26-836E-9937C7213511}">
      <dgm:prSet/>
      <dgm:spPr/>
      <dgm:t>
        <a:bodyPr/>
        <a:lstStyle/>
        <a:p>
          <a:endParaRPr lang="fr-FR"/>
        </a:p>
      </dgm:t>
    </dgm:pt>
    <dgm:pt modelId="{86399CFA-C241-428C-A32F-07D1FEB7238F}" type="sibTrans" cxnId="{E2BBE108-1780-4A26-836E-9937C7213511}">
      <dgm:prSet/>
      <dgm:spPr/>
      <dgm:t>
        <a:bodyPr/>
        <a:lstStyle/>
        <a:p>
          <a:endParaRPr lang="fr-FR"/>
        </a:p>
      </dgm:t>
    </dgm:pt>
    <dgm:pt modelId="{2A18627C-08F1-40ED-B81B-2D042851E3F3}">
      <dgm:prSet phldrT="[Texte]"/>
      <dgm:spPr/>
      <dgm:t>
        <a:bodyPr/>
        <a:lstStyle/>
        <a:p>
          <a:r>
            <a:rPr lang="fr-FR" b="1" dirty="0" err="1" smtClean="0"/>
            <a:t>Coef</a:t>
          </a:r>
          <a:r>
            <a:rPr lang="fr-FR" b="1" dirty="0" smtClean="0"/>
            <a:t> 4</a:t>
          </a:r>
          <a:endParaRPr lang="fr-FR" b="1" dirty="0"/>
        </a:p>
      </dgm:t>
    </dgm:pt>
    <dgm:pt modelId="{C7338D33-2109-4481-8E36-37A7DA325EED}" type="parTrans" cxnId="{F6D2032C-3A7E-492C-B1F0-AA8847DBEADE}">
      <dgm:prSet/>
      <dgm:spPr/>
      <dgm:t>
        <a:bodyPr/>
        <a:lstStyle/>
        <a:p>
          <a:endParaRPr lang="fr-FR"/>
        </a:p>
      </dgm:t>
    </dgm:pt>
    <dgm:pt modelId="{FAE2381E-2FAF-4BF2-8042-69E7E709D844}" type="sibTrans" cxnId="{F6D2032C-3A7E-492C-B1F0-AA8847DBEADE}">
      <dgm:prSet/>
      <dgm:spPr/>
      <dgm:t>
        <a:bodyPr/>
        <a:lstStyle/>
        <a:p>
          <a:endParaRPr lang="fr-FR"/>
        </a:p>
      </dgm:t>
    </dgm:pt>
    <dgm:pt modelId="{01D159E7-7C89-4785-B362-4FE8FBAFB096}">
      <dgm:prSet phldrT="[Texte]"/>
      <dgm:spPr/>
      <dgm:t>
        <a:bodyPr/>
        <a:lstStyle/>
        <a:p>
          <a:r>
            <a:rPr lang="fr-FR" b="1" dirty="0" smtClean="0"/>
            <a:t>Oral</a:t>
          </a:r>
          <a:endParaRPr lang="fr-FR" b="1" dirty="0"/>
        </a:p>
      </dgm:t>
    </dgm:pt>
    <dgm:pt modelId="{0E2475CA-22CC-4CEF-8254-261F8F208ABE}" type="parTrans" cxnId="{3EDBA8D1-6D45-4DCE-AF46-0B8567541EA9}">
      <dgm:prSet/>
      <dgm:spPr/>
      <dgm:t>
        <a:bodyPr/>
        <a:lstStyle/>
        <a:p>
          <a:endParaRPr lang="fr-FR"/>
        </a:p>
      </dgm:t>
    </dgm:pt>
    <dgm:pt modelId="{15920ADA-35E0-494B-88E1-D4F8D1FDBE95}" type="sibTrans" cxnId="{3EDBA8D1-6D45-4DCE-AF46-0B8567541EA9}">
      <dgm:prSet/>
      <dgm:spPr/>
      <dgm:t>
        <a:bodyPr/>
        <a:lstStyle/>
        <a:p>
          <a:endParaRPr lang="fr-FR"/>
        </a:p>
      </dgm:t>
    </dgm:pt>
    <dgm:pt modelId="{979C338C-7B4E-43B6-92B0-1B9A3B1B3BF8}">
      <dgm:prSet phldrT="[Texte]"/>
      <dgm:spPr/>
      <dgm:t>
        <a:bodyPr/>
        <a:lstStyle/>
        <a:p>
          <a:r>
            <a:rPr lang="fr-FR" b="1" dirty="0" smtClean="0"/>
            <a:t> </a:t>
          </a:r>
          <a:endParaRPr lang="fr-FR" b="1" dirty="0"/>
        </a:p>
      </dgm:t>
    </dgm:pt>
    <dgm:pt modelId="{CAFEF246-1628-462C-8FC1-EFB1A78DA22D}" type="parTrans" cxnId="{8C7B3C80-5BB6-4B1C-81E8-526A27D86CC7}">
      <dgm:prSet/>
      <dgm:spPr/>
      <dgm:t>
        <a:bodyPr/>
        <a:lstStyle/>
        <a:p>
          <a:endParaRPr lang="fr-FR"/>
        </a:p>
      </dgm:t>
    </dgm:pt>
    <dgm:pt modelId="{B2F924E6-B59E-4825-9BD1-94E2D7E2E29C}" type="sibTrans" cxnId="{8C7B3C80-5BB6-4B1C-81E8-526A27D86CC7}">
      <dgm:prSet/>
      <dgm:spPr/>
      <dgm:t>
        <a:bodyPr/>
        <a:lstStyle/>
        <a:p>
          <a:endParaRPr lang="fr-FR"/>
        </a:p>
      </dgm:t>
    </dgm:pt>
    <dgm:pt modelId="{C9345953-4928-426B-89FA-4FA2E206050A}" type="pres">
      <dgm:prSet presAssocID="{A6A2B17E-EEE7-45F6-9A6A-52AFE64A3F20}" presName="compositeShape" presStyleCnt="0">
        <dgm:presLayoutVars>
          <dgm:dir/>
          <dgm:resizeHandles/>
        </dgm:presLayoutVars>
      </dgm:prSet>
      <dgm:spPr/>
    </dgm:pt>
    <dgm:pt modelId="{D1C88781-3A9D-4244-93CD-FBDAD354F833}" type="pres">
      <dgm:prSet presAssocID="{A6A2B17E-EEE7-45F6-9A6A-52AFE64A3F20}" presName="pyramid" presStyleLbl="node1" presStyleIdx="0" presStyleCnt="1" custLinFactNeighborX="-4245" custLinFactNeighborY="-22224"/>
      <dgm:spPr/>
    </dgm:pt>
    <dgm:pt modelId="{A2CB1A04-9ED2-478D-A2D8-BD94C6D2C616}" type="pres">
      <dgm:prSet presAssocID="{A6A2B17E-EEE7-45F6-9A6A-52AFE64A3F20}" presName="theList" presStyleCnt="0"/>
      <dgm:spPr/>
    </dgm:pt>
    <dgm:pt modelId="{74858FC6-10D8-40CF-8D28-52DEAD064960}" type="pres">
      <dgm:prSet presAssocID="{FB7B1036-32C9-4FEB-98E2-C0B462B9BD2A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16B996E-B6C3-48DF-9134-30B00A4D51D9}" type="pres">
      <dgm:prSet presAssocID="{FB7B1036-32C9-4FEB-98E2-C0B462B9BD2A}" presName="aSpace" presStyleCnt="0"/>
      <dgm:spPr/>
    </dgm:pt>
    <dgm:pt modelId="{3B37E4AD-8CEA-4C06-9718-CE2B45C79228}" type="pres">
      <dgm:prSet presAssocID="{2EB4108D-1240-4402-A41E-1EF02D6F300D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344C22-0E36-4B1C-B41E-238B5F02B637}" type="pres">
      <dgm:prSet presAssocID="{2EB4108D-1240-4402-A41E-1EF02D6F300D}" presName="aSpace" presStyleCnt="0"/>
      <dgm:spPr/>
    </dgm:pt>
    <dgm:pt modelId="{C7A6999B-077E-4670-AD85-3776B3CEE431}" type="pres">
      <dgm:prSet presAssocID="{2A18627C-08F1-40ED-B81B-2D042851E3F3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4D682A6-D755-4178-9A60-73E72A2CD8FE}" type="pres">
      <dgm:prSet presAssocID="{2A18627C-08F1-40ED-B81B-2D042851E3F3}" presName="aSpace" presStyleCnt="0"/>
      <dgm:spPr/>
    </dgm:pt>
    <dgm:pt modelId="{AFF38177-FDDA-4FB5-8F11-737E39D00553}" type="pres">
      <dgm:prSet presAssocID="{01D159E7-7C89-4785-B362-4FE8FBAFB096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786E1B1-7B8D-4FFA-9041-E6AFC181E636}" type="pres">
      <dgm:prSet presAssocID="{01D159E7-7C89-4785-B362-4FE8FBAFB096}" presName="aSpace" presStyleCnt="0"/>
      <dgm:spPr/>
    </dgm:pt>
    <dgm:pt modelId="{6489E621-1D79-450E-8B2C-B7CB7975342D}" type="pres">
      <dgm:prSet presAssocID="{979C338C-7B4E-43B6-92B0-1B9A3B1B3BF8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2DD655-6984-4390-9A40-5DA30403D48B}" type="pres">
      <dgm:prSet presAssocID="{979C338C-7B4E-43B6-92B0-1B9A3B1B3BF8}" presName="aSpace" presStyleCnt="0"/>
      <dgm:spPr/>
    </dgm:pt>
  </dgm:ptLst>
  <dgm:cxnLst>
    <dgm:cxn modelId="{E2BBE108-1780-4A26-836E-9937C7213511}" srcId="{A6A2B17E-EEE7-45F6-9A6A-52AFE64A3F20}" destId="{2EB4108D-1240-4402-A41E-1EF02D6F300D}" srcOrd="1" destOrd="0" parTransId="{66D6ED31-5E4E-4366-BAA9-BA5AD433A446}" sibTransId="{86399CFA-C241-428C-A32F-07D1FEB7238F}"/>
    <dgm:cxn modelId="{1F02547E-5293-4E6F-AF98-6D32045F8747}" srcId="{A6A2B17E-EEE7-45F6-9A6A-52AFE64A3F20}" destId="{FB7B1036-32C9-4FEB-98E2-C0B462B9BD2A}" srcOrd="0" destOrd="0" parTransId="{93007BF2-F2F3-4099-BBB5-A2907DF89762}" sibTransId="{91DD5FCC-06A6-4A98-864B-27D0725F74C3}"/>
    <dgm:cxn modelId="{8C7B3C80-5BB6-4B1C-81E8-526A27D86CC7}" srcId="{A6A2B17E-EEE7-45F6-9A6A-52AFE64A3F20}" destId="{979C338C-7B4E-43B6-92B0-1B9A3B1B3BF8}" srcOrd="4" destOrd="0" parTransId="{CAFEF246-1628-462C-8FC1-EFB1A78DA22D}" sibTransId="{B2F924E6-B59E-4825-9BD1-94E2D7E2E29C}"/>
    <dgm:cxn modelId="{2E779079-2C7A-4EF9-B70C-4EDBF2B8B5F9}" type="presOf" srcId="{A6A2B17E-EEE7-45F6-9A6A-52AFE64A3F20}" destId="{C9345953-4928-426B-89FA-4FA2E206050A}" srcOrd="0" destOrd="0" presId="urn:microsoft.com/office/officeart/2005/8/layout/pyramid2"/>
    <dgm:cxn modelId="{F6D2032C-3A7E-492C-B1F0-AA8847DBEADE}" srcId="{A6A2B17E-EEE7-45F6-9A6A-52AFE64A3F20}" destId="{2A18627C-08F1-40ED-B81B-2D042851E3F3}" srcOrd="2" destOrd="0" parTransId="{C7338D33-2109-4481-8E36-37A7DA325EED}" sibTransId="{FAE2381E-2FAF-4BF2-8042-69E7E709D844}"/>
    <dgm:cxn modelId="{7CFC43E9-A274-44E2-A89C-050CC444D798}" type="presOf" srcId="{01D159E7-7C89-4785-B362-4FE8FBAFB096}" destId="{AFF38177-FDDA-4FB5-8F11-737E39D00553}" srcOrd="0" destOrd="0" presId="urn:microsoft.com/office/officeart/2005/8/layout/pyramid2"/>
    <dgm:cxn modelId="{5754030D-4A99-4412-8F10-5DF542F0AF36}" type="presOf" srcId="{2A18627C-08F1-40ED-B81B-2D042851E3F3}" destId="{C7A6999B-077E-4670-AD85-3776B3CEE431}" srcOrd="0" destOrd="0" presId="urn:microsoft.com/office/officeart/2005/8/layout/pyramid2"/>
    <dgm:cxn modelId="{2B6EA9BF-3A0A-49F5-9B9E-6879C85D99FD}" type="presOf" srcId="{FB7B1036-32C9-4FEB-98E2-C0B462B9BD2A}" destId="{74858FC6-10D8-40CF-8D28-52DEAD064960}" srcOrd="0" destOrd="0" presId="urn:microsoft.com/office/officeart/2005/8/layout/pyramid2"/>
    <dgm:cxn modelId="{35C0F811-A054-4070-88C4-F13FE4E62E8F}" type="presOf" srcId="{979C338C-7B4E-43B6-92B0-1B9A3B1B3BF8}" destId="{6489E621-1D79-450E-8B2C-B7CB7975342D}" srcOrd="0" destOrd="0" presId="urn:microsoft.com/office/officeart/2005/8/layout/pyramid2"/>
    <dgm:cxn modelId="{3EDBA8D1-6D45-4DCE-AF46-0B8567541EA9}" srcId="{A6A2B17E-EEE7-45F6-9A6A-52AFE64A3F20}" destId="{01D159E7-7C89-4785-B362-4FE8FBAFB096}" srcOrd="3" destOrd="0" parTransId="{0E2475CA-22CC-4CEF-8254-261F8F208ABE}" sibTransId="{15920ADA-35E0-494B-88E1-D4F8D1FDBE95}"/>
    <dgm:cxn modelId="{D3BB2CD1-1397-4338-AC49-6C5B065655E4}" type="presOf" srcId="{2EB4108D-1240-4402-A41E-1EF02D6F300D}" destId="{3B37E4AD-8CEA-4C06-9718-CE2B45C79228}" srcOrd="0" destOrd="0" presId="urn:microsoft.com/office/officeart/2005/8/layout/pyramid2"/>
    <dgm:cxn modelId="{A0DB660B-8B4A-40EA-B5F1-F3C1365416CB}" type="presParOf" srcId="{C9345953-4928-426B-89FA-4FA2E206050A}" destId="{D1C88781-3A9D-4244-93CD-FBDAD354F833}" srcOrd="0" destOrd="0" presId="urn:microsoft.com/office/officeart/2005/8/layout/pyramid2"/>
    <dgm:cxn modelId="{F367EE55-DC9C-490E-956E-9D14F793BF91}" type="presParOf" srcId="{C9345953-4928-426B-89FA-4FA2E206050A}" destId="{A2CB1A04-9ED2-478D-A2D8-BD94C6D2C616}" srcOrd="1" destOrd="0" presId="urn:microsoft.com/office/officeart/2005/8/layout/pyramid2"/>
    <dgm:cxn modelId="{C69D8063-D9A6-46DF-BDE8-520D9727CCF1}" type="presParOf" srcId="{A2CB1A04-9ED2-478D-A2D8-BD94C6D2C616}" destId="{74858FC6-10D8-40CF-8D28-52DEAD064960}" srcOrd="0" destOrd="0" presId="urn:microsoft.com/office/officeart/2005/8/layout/pyramid2"/>
    <dgm:cxn modelId="{7E3293D2-2D92-48A9-95C2-5D41FE788ACA}" type="presParOf" srcId="{A2CB1A04-9ED2-478D-A2D8-BD94C6D2C616}" destId="{B16B996E-B6C3-48DF-9134-30B00A4D51D9}" srcOrd="1" destOrd="0" presId="urn:microsoft.com/office/officeart/2005/8/layout/pyramid2"/>
    <dgm:cxn modelId="{CC2EDC81-99CB-4D56-B895-C2C9B23B5B2F}" type="presParOf" srcId="{A2CB1A04-9ED2-478D-A2D8-BD94C6D2C616}" destId="{3B37E4AD-8CEA-4C06-9718-CE2B45C79228}" srcOrd="2" destOrd="0" presId="urn:microsoft.com/office/officeart/2005/8/layout/pyramid2"/>
    <dgm:cxn modelId="{312ABA58-FB5C-43F8-8C0E-3BEFEF98147A}" type="presParOf" srcId="{A2CB1A04-9ED2-478D-A2D8-BD94C6D2C616}" destId="{A6344C22-0E36-4B1C-B41E-238B5F02B637}" srcOrd="3" destOrd="0" presId="urn:microsoft.com/office/officeart/2005/8/layout/pyramid2"/>
    <dgm:cxn modelId="{AE2E615B-9DDD-41FE-B42B-1C3F9F3145B9}" type="presParOf" srcId="{A2CB1A04-9ED2-478D-A2D8-BD94C6D2C616}" destId="{C7A6999B-077E-4670-AD85-3776B3CEE431}" srcOrd="4" destOrd="0" presId="urn:microsoft.com/office/officeart/2005/8/layout/pyramid2"/>
    <dgm:cxn modelId="{4926B3D6-1C79-404D-81A4-1DA0A37D2791}" type="presParOf" srcId="{A2CB1A04-9ED2-478D-A2D8-BD94C6D2C616}" destId="{94D682A6-D755-4178-9A60-73E72A2CD8FE}" srcOrd="5" destOrd="0" presId="urn:microsoft.com/office/officeart/2005/8/layout/pyramid2"/>
    <dgm:cxn modelId="{F3FF88AC-A8F4-4031-B3D1-166DBCEF5183}" type="presParOf" srcId="{A2CB1A04-9ED2-478D-A2D8-BD94C6D2C616}" destId="{AFF38177-FDDA-4FB5-8F11-737E39D00553}" srcOrd="6" destOrd="0" presId="urn:microsoft.com/office/officeart/2005/8/layout/pyramid2"/>
    <dgm:cxn modelId="{315A1656-1D6D-424B-A431-7BCA9446DF93}" type="presParOf" srcId="{A2CB1A04-9ED2-478D-A2D8-BD94C6D2C616}" destId="{E786E1B1-7B8D-4FFA-9041-E6AFC181E636}" srcOrd="7" destOrd="0" presId="urn:microsoft.com/office/officeart/2005/8/layout/pyramid2"/>
    <dgm:cxn modelId="{1E12065B-C80F-4B3F-A703-D96FCA54CCBA}" type="presParOf" srcId="{A2CB1A04-9ED2-478D-A2D8-BD94C6D2C616}" destId="{6489E621-1D79-450E-8B2C-B7CB7975342D}" srcOrd="8" destOrd="0" presId="urn:microsoft.com/office/officeart/2005/8/layout/pyramid2"/>
    <dgm:cxn modelId="{03472265-2DC5-4235-A4FB-03B64EAD3FE5}" type="presParOf" srcId="{A2CB1A04-9ED2-478D-A2D8-BD94C6D2C616}" destId="{8F2DD655-6984-4390-9A40-5DA30403D48B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DDF1D5-A73B-4578-A0E5-158AE457683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EBB9A51-7F7A-4103-A274-FDC3AD5EC3AE}">
      <dgm:prSet phldrT="[Texte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C2.1 </a:t>
          </a:r>
          <a:br>
            <a: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Constituer </a:t>
          </a:r>
          <a:r>
            <a:rPr lang="fr-FR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le dossier de transport </a:t>
          </a:r>
          <a:endParaRPr lang="fr-FR" sz="2000" dirty="0"/>
        </a:p>
      </dgm:t>
    </dgm:pt>
    <dgm:pt modelId="{295E8AA3-35C4-44AC-A126-E63852783FF1}" type="parTrans" cxnId="{E0756A73-5359-4C61-A636-1916D077B69E}">
      <dgm:prSet/>
      <dgm:spPr/>
      <dgm:t>
        <a:bodyPr/>
        <a:lstStyle/>
        <a:p>
          <a:endParaRPr lang="fr-FR"/>
        </a:p>
      </dgm:t>
    </dgm:pt>
    <dgm:pt modelId="{CCB5DB69-FE57-4477-8036-F2B3034A4C41}" type="sibTrans" cxnId="{E0756A73-5359-4C61-A636-1916D077B69E}">
      <dgm:prSet/>
      <dgm:spPr/>
      <dgm:t>
        <a:bodyPr/>
        <a:lstStyle/>
        <a:p>
          <a:endParaRPr lang="fr-FR"/>
        </a:p>
      </dgm:t>
    </dgm:pt>
    <dgm:pt modelId="{6E4FF94E-AC86-406E-83E5-163EE5979EFF}">
      <dgm:prSet phldrT="[Texte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C2.3</a:t>
          </a:r>
          <a:br>
            <a: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Suivre </a:t>
          </a:r>
          <a:r>
            <a:rPr lang="fr-FR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l’opération de transport et communiquer avec les interlocuteurs</a:t>
          </a:r>
          <a:endParaRPr lang="fr-FR" sz="2000" dirty="0"/>
        </a:p>
      </dgm:t>
    </dgm:pt>
    <dgm:pt modelId="{E051BAD1-665C-4150-9B9E-D37C889C7F8B}" type="parTrans" cxnId="{CF7AA320-5155-4450-9E30-71BFC58FFA72}">
      <dgm:prSet/>
      <dgm:spPr/>
      <dgm:t>
        <a:bodyPr/>
        <a:lstStyle/>
        <a:p>
          <a:endParaRPr lang="fr-FR"/>
        </a:p>
      </dgm:t>
    </dgm:pt>
    <dgm:pt modelId="{9AB4B124-A5A0-4012-BE84-479DE669319C}" type="sibTrans" cxnId="{CF7AA320-5155-4450-9E30-71BFC58FFA72}">
      <dgm:prSet/>
      <dgm:spPr/>
      <dgm:t>
        <a:bodyPr/>
        <a:lstStyle/>
        <a:p>
          <a:endParaRPr lang="fr-FR"/>
        </a:p>
      </dgm:t>
    </dgm:pt>
    <dgm:pt modelId="{D34D39F4-7B8E-4D56-AC73-60DE95B64D04}">
      <dgm:prSet phldrT="[Texte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C2.2</a:t>
          </a:r>
          <a:br>
            <a: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Exécuter </a:t>
          </a:r>
          <a:r>
            <a:rPr lang="fr-FR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la demande du client/donneur d’ordre</a:t>
          </a:r>
          <a:endParaRPr lang="fr-FR" sz="2000" dirty="0"/>
        </a:p>
      </dgm:t>
    </dgm:pt>
    <dgm:pt modelId="{8AFDD793-58FA-4F34-8634-6FC26087E900}" type="parTrans" cxnId="{678ED9AB-5924-4FE6-8615-A1E91213FFBC}">
      <dgm:prSet/>
      <dgm:spPr/>
      <dgm:t>
        <a:bodyPr/>
        <a:lstStyle/>
        <a:p>
          <a:endParaRPr lang="fr-FR"/>
        </a:p>
      </dgm:t>
    </dgm:pt>
    <dgm:pt modelId="{6B67730C-A3A1-4733-840D-F31B127430E8}" type="sibTrans" cxnId="{678ED9AB-5924-4FE6-8615-A1E91213FFBC}">
      <dgm:prSet/>
      <dgm:spPr/>
      <dgm:t>
        <a:bodyPr/>
        <a:lstStyle/>
        <a:p>
          <a:endParaRPr lang="fr-FR"/>
        </a:p>
      </dgm:t>
    </dgm:pt>
    <dgm:pt modelId="{7D67A584-BB13-4090-84B4-96C00161BEE9}" type="pres">
      <dgm:prSet presAssocID="{DFDDF1D5-A73B-4578-A0E5-158AE4576834}" presName="CompostProcess" presStyleCnt="0">
        <dgm:presLayoutVars>
          <dgm:dir/>
          <dgm:resizeHandles val="exact"/>
        </dgm:presLayoutVars>
      </dgm:prSet>
      <dgm:spPr/>
    </dgm:pt>
    <dgm:pt modelId="{AA7A1178-A63F-41F5-B13F-A12F880FD1A5}" type="pres">
      <dgm:prSet presAssocID="{DFDDF1D5-A73B-4578-A0E5-158AE4576834}" presName="arrow" presStyleLbl="bgShp" presStyleIdx="0" presStyleCnt="1"/>
      <dgm:spPr/>
    </dgm:pt>
    <dgm:pt modelId="{9FCD80A7-817B-4A6C-8C84-2BF8B7CAEB45}" type="pres">
      <dgm:prSet presAssocID="{DFDDF1D5-A73B-4578-A0E5-158AE4576834}" presName="linearProcess" presStyleCnt="0"/>
      <dgm:spPr/>
    </dgm:pt>
    <dgm:pt modelId="{65DAD531-66D1-459C-B18A-DC44B39DA1D9}" type="pres">
      <dgm:prSet presAssocID="{4EBB9A51-7F7A-4103-A274-FDC3AD5EC3AE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B5A436-B441-4459-8854-150F521DB693}" type="pres">
      <dgm:prSet presAssocID="{CCB5DB69-FE57-4477-8036-F2B3034A4C41}" presName="sibTrans" presStyleCnt="0"/>
      <dgm:spPr/>
    </dgm:pt>
    <dgm:pt modelId="{10F6E696-5CDD-4314-BA2D-7E4EFFF62143}" type="pres">
      <dgm:prSet presAssocID="{D34D39F4-7B8E-4D56-AC73-60DE95B64D0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25D079-369C-492C-B2DC-2EB083D168E1}" type="pres">
      <dgm:prSet presAssocID="{6B67730C-A3A1-4733-840D-F31B127430E8}" presName="sibTrans" presStyleCnt="0"/>
      <dgm:spPr/>
    </dgm:pt>
    <dgm:pt modelId="{E99A6181-CF24-439F-93CD-96D6A294D608}" type="pres">
      <dgm:prSet presAssocID="{6E4FF94E-AC86-406E-83E5-163EE5979EFF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0756A73-5359-4C61-A636-1916D077B69E}" srcId="{DFDDF1D5-A73B-4578-A0E5-158AE4576834}" destId="{4EBB9A51-7F7A-4103-A274-FDC3AD5EC3AE}" srcOrd="0" destOrd="0" parTransId="{295E8AA3-35C4-44AC-A126-E63852783FF1}" sibTransId="{CCB5DB69-FE57-4477-8036-F2B3034A4C41}"/>
    <dgm:cxn modelId="{79612751-EE80-42D4-A633-1310724FB51A}" type="presOf" srcId="{6E4FF94E-AC86-406E-83E5-163EE5979EFF}" destId="{E99A6181-CF24-439F-93CD-96D6A294D608}" srcOrd="0" destOrd="0" presId="urn:microsoft.com/office/officeart/2005/8/layout/hProcess9"/>
    <dgm:cxn modelId="{A6C09109-CF2B-425A-864A-F6EC1E40BC51}" type="presOf" srcId="{D34D39F4-7B8E-4D56-AC73-60DE95B64D04}" destId="{10F6E696-5CDD-4314-BA2D-7E4EFFF62143}" srcOrd="0" destOrd="0" presId="urn:microsoft.com/office/officeart/2005/8/layout/hProcess9"/>
    <dgm:cxn modelId="{8661E505-0263-488E-A839-61FF106412FB}" type="presOf" srcId="{DFDDF1D5-A73B-4578-A0E5-158AE4576834}" destId="{7D67A584-BB13-4090-84B4-96C00161BEE9}" srcOrd="0" destOrd="0" presId="urn:microsoft.com/office/officeart/2005/8/layout/hProcess9"/>
    <dgm:cxn modelId="{64AC7243-3199-40D0-94F5-DEAD1803F592}" type="presOf" srcId="{4EBB9A51-7F7A-4103-A274-FDC3AD5EC3AE}" destId="{65DAD531-66D1-459C-B18A-DC44B39DA1D9}" srcOrd="0" destOrd="0" presId="urn:microsoft.com/office/officeart/2005/8/layout/hProcess9"/>
    <dgm:cxn modelId="{CF7AA320-5155-4450-9E30-71BFC58FFA72}" srcId="{DFDDF1D5-A73B-4578-A0E5-158AE4576834}" destId="{6E4FF94E-AC86-406E-83E5-163EE5979EFF}" srcOrd="2" destOrd="0" parTransId="{E051BAD1-665C-4150-9B9E-D37C889C7F8B}" sibTransId="{9AB4B124-A5A0-4012-BE84-479DE669319C}"/>
    <dgm:cxn modelId="{678ED9AB-5924-4FE6-8615-A1E91213FFBC}" srcId="{DFDDF1D5-A73B-4578-A0E5-158AE4576834}" destId="{D34D39F4-7B8E-4D56-AC73-60DE95B64D04}" srcOrd="1" destOrd="0" parTransId="{8AFDD793-58FA-4F34-8634-6FC26087E900}" sibTransId="{6B67730C-A3A1-4733-840D-F31B127430E8}"/>
    <dgm:cxn modelId="{7C69F243-D81B-4473-B2F0-187E6A5CBAD4}" type="presParOf" srcId="{7D67A584-BB13-4090-84B4-96C00161BEE9}" destId="{AA7A1178-A63F-41F5-B13F-A12F880FD1A5}" srcOrd="0" destOrd="0" presId="urn:microsoft.com/office/officeart/2005/8/layout/hProcess9"/>
    <dgm:cxn modelId="{399D4382-E2E7-4498-9857-657C3A79722D}" type="presParOf" srcId="{7D67A584-BB13-4090-84B4-96C00161BEE9}" destId="{9FCD80A7-817B-4A6C-8C84-2BF8B7CAEB45}" srcOrd="1" destOrd="0" presId="urn:microsoft.com/office/officeart/2005/8/layout/hProcess9"/>
    <dgm:cxn modelId="{8A6B76DC-A1E9-4A71-B04D-838BA0560294}" type="presParOf" srcId="{9FCD80A7-817B-4A6C-8C84-2BF8B7CAEB45}" destId="{65DAD531-66D1-459C-B18A-DC44B39DA1D9}" srcOrd="0" destOrd="0" presId="urn:microsoft.com/office/officeart/2005/8/layout/hProcess9"/>
    <dgm:cxn modelId="{B65FE59B-9EB5-4855-B994-B9541C46AF82}" type="presParOf" srcId="{9FCD80A7-817B-4A6C-8C84-2BF8B7CAEB45}" destId="{7EB5A436-B441-4459-8854-150F521DB693}" srcOrd="1" destOrd="0" presId="urn:microsoft.com/office/officeart/2005/8/layout/hProcess9"/>
    <dgm:cxn modelId="{BBC3FD6C-66C1-4327-8F8B-E35392D1373F}" type="presParOf" srcId="{9FCD80A7-817B-4A6C-8C84-2BF8B7CAEB45}" destId="{10F6E696-5CDD-4314-BA2D-7E4EFFF62143}" srcOrd="2" destOrd="0" presId="urn:microsoft.com/office/officeart/2005/8/layout/hProcess9"/>
    <dgm:cxn modelId="{DA2A7408-8B2D-4720-80A8-EDB9013C6EF7}" type="presParOf" srcId="{9FCD80A7-817B-4A6C-8C84-2BF8B7CAEB45}" destId="{A425D079-369C-492C-B2DC-2EB083D168E1}" srcOrd="3" destOrd="0" presId="urn:microsoft.com/office/officeart/2005/8/layout/hProcess9"/>
    <dgm:cxn modelId="{6985F26C-2FB2-410A-9575-6A7921246FF2}" type="presParOf" srcId="{9FCD80A7-817B-4A6C-8C84-2BF8B7CAEB45}" destId="{E99A6181-CF24-439F-93CD-96D6A294D60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A2B17E-EEE7-45F6-9A6A-52AFE64A3F20}" type="doc">
      <dgm:prSet loTypeId="urn:microsoft.com/office/officeart/2005/8/layout/pyramid2" loCatId="pyramid" qsTypeId="urn:microsoft.com/office/officeart/2005/8/quickstyle/simple5" qsCatId="simple" csTypeId="urn:microsoft.com/office/officeart/2005/8/colors/colorful2" csCatId="colorful" phldr="1"/>
      <dgm:spPr/>
    </dgm:pt>
    <dgm:pt modelId="{FB7B1036-32C9-4FEB-98E2-C0B462B9BD2A}">
      <dgm:prSet phldrT="[Texte]"/>
      <dgm:spPr/>
      <dgm:t>
        <a:bodyPr/>
        <a:lstStyle/>
        <a:p>
          <a:r>
            <a:rPr lang="fr-FR" b="1" dirty="0" smtClean="0"/>
            <a:t>Bloc 2 / E31</a:t>
          </a:r>
          <a:endParaRPr lang="fr-FR" b="1" dirty="0"/>
        </a:p>
      </dgm:t>
    </dgm:pt>
    <dgm:pt modelId="{93007BF2-F2F3-4099-BBB5-A2907DF89762}" type="parTrans" cxnId="{1F02547E-5293-4E6F-AF98-6D32045F8747}">
      <dgm:prSet/>
      <dgm:spPr/>
      <dgm:t>
        <a:bodyPr/>
        <a:lstStyle/>
        <a:p>
          <a:endParaRPr lang="fr-FR"/>
        </a:p>
      </dgm:t>
    </dgm:pt>
    <dgm:pt modelId="{91DD5FCC-06A6-4A98-864B-27D0725F74C3}" type="sibTrans" cxnId="{1F02547E-5293-4E6F-AF98-6D32045F8747}">
      <dgm:prSet/>
      <dgm:spPr/>
      <dgm:t>
        <a:bodyPr/>
        <a:lstStyle/>
        <a:p>
          <a:endParaRPr lang="fr-FR"/>
        </a:p>
      </dgm:t>
    </dgm:pt>
    <dgm:pt modelId="{2EB4108D-1240-4402-A41E-1EF02D6F300D}">
      <dgm:prSet phldrT="[Texte]"/>
      <dgm:spPr/>
      <dgm:t>
        <a:bodyPr/>
        <a:lstStyle/>
        <a:p>
          <a:endParaRPr lang="fr-FR" b="1" dirty="0"/>
        </a:p>
      </dgm:t>
    </dgm:pt>
    <dgm:pt modelId="{66D6ED31-5E4E-4366-BAA9-BA5AD433A446}" type="parTrans" cxnId="{E2BBE108-1780-4A26-836E-9937C7213511}">
      <dgm:prSet/>
      <dgm:spPr/>
      <dgm:t>
        <a:bodyPr/>
        <a:lstStyle/>
        <a:p>
          <a:endParaRPr lang="fr-FR"/>
        </a:p>
      </dgm:t>
    </dgm:pt>
    <dgm:pt modelId="{86399CFA-C241-428C-A32F-07D1FEB7238F}" type="sibTrans" cxnId="{E2BBE108-1780-4A26-836E-9937C7213511}">
      <dgm:prSet/>
      <dgm:spPr/>
      <dgm:t>
        <a:bodyPr/>
        <a:lstStyle/>
        <a:p>
          <a:endParaRPr lang="fr-FR"/>
        </a:p>
      </dgm:t>
    </dgm:pt>
    <dgm:pt modelId="{2A18627C-08F1-40ED-B81B-2D042851E3F3}">
      <dgm:prSet phldrT="[Texte]"/>
      <dgm:spPr/>
      <dgm:t>
        <a:bodyPr/>
        <a:lstStyle/>
        <a:p>
          <a:r>
            <a:rPr lang="fr-FR" b="1" dirty="0" err="1" smtClean="0"/>
            <a:t>Coef</a:t>
          </a:r>
          <a:r>
            <a:rPr lang="fr-FR" b="1" dirty="0" smtClean="0"/>
            <a:t> 4</a:t>
          </a:r>
          <a:endParaRPr lang="fr-FR" b="1" dirty="0"/>
        </a:p>
      </dgm:t>
    </dgm:pt>
    <dgm:pt modelId="{C7338D33-2109-4481-8E36-37A7DA325EED}" type="parTrans" cxnId="{F6D2032C-3A7E-492C-B1F0-AA8847DBEADE}">
      <dgm:prSet/>
      <dgm:spPr/>
      <dgm:t>
        <a:bodyPr/>
        <a:lstStyle/>
        <a:p>
          <a:endParaRPr lang="fr-FR"/>
        </a:p>
      </dgm:t>
    </dgm:pt>
    <dgm:pt modelId="{FAE2381E-2FAF-4BF2-8042-69E7E709D844}" type="sibTrans" cxnId="{F6D2032C-3A7E-492C-B1F0-AA8847DBEADE}">
      <dgm:prSet/>
      <dgm:spPr/>
      <dgm:t>
        <a:bodyPr/>
        <a:lstStyle/>
        <a:p>
          <a:endParaRPr lang="fr-FR"/>
        </a:p>
      </dgm:t>
    </dgm:pt>
    <dgm:pt modelId="{01D159E7-7C89-4785-B362-4FE8FBAFB096}">
      <dgm:prSet phldrT="[Texte]"/>
      <dgm:spPr/>
      <dgm:t>
        <a:bodyPr/>
        <a:lstStyle/>
        <a:p>
          <a:r>
            <a:rPr lang="fr-FR" b="1" dirty="0" smtClean="0"/>
            <a:t>Oral</a:t>
          </a:r>
          <a:endParaRPr lang="fr-FR" b="1" dirty="0"/>
        </a:p>
      </dgm:t>
    </dgm:pt>
    <dgm:pt modelId="{0E2475CA-22CC-4CEF-8254-261F8F208ABE}" type="parTrans" cxnId="{3EDBA8D1-6D45-4DCE-AF46-0B8567541EA9}">
      <dgm:prSet/>
      <dgm:spPr/>
      <dgm:t>
        <a:bodyPr/>
        <a:lstStyle/>
        <a:p>
          <a:endParaRPr lang="fr-FR"/>
        </a:p>
      </dgm:t>
    </dgm:pt>
    <dgm:pt modelId="{15920ADA-35E0-494B-88E1-D4F8D1FDBE95}" type="sibTrans" cxnId="{3EDBA8D1-6D45-4DCE-AF46-0B8567541EA9}">
      <dgm:prSet/>
      <dgm:spPr/>
      <dgm:t>
        <a:bodyPr/>
        <a:lstStyle/>
        <a:p>
          <a:endParaRPr lang="fr-FR"/>
        </a:p>
      </dgm:t>
    </dgm:pt>
    <dgm:pt modelId="{979C338C-7B4E-43B6-92B0-1B9A3B1B3BF8}">
      <dgm:prSet phldrT="[Texte]"/>
      <dgm:spPr/>
      <dgm:t>
        <a:bodyPr/>
        <a:lstStyle/>
        <a:p>
          <a:endParaRPr lang="fr-FR" b="1" dirty="0"/>
        </a:p>
      </dgm:t>
    </dgm:pt>
    <dgm:pt modelId="{CAFEF246-1628-462C-8FC1-EFB1A78DA22D}" type="parTrans" cxnId="{8C7B3C80-5BB6-4B1C-81E8-526A27D86CC7}">
      <dgm:prSet/>
      <dgm:spPr/>
      <dgm:t>
        <a:bodyPr/>
        <a:lstStyle/>
        <a:p>
          <a:endParaRPr lang="fr-FR"/>
        </a:p>
      </dgm:t>
    </dgm:pt>
    <dgm:pt modelId="{B2F924E6-B59E-4825-9BD1-94E2D7E2E29C}" type="sibTrans" cxnId="{8C7B3C80-5BB6-4B1C-81E8-526A27D86CC7}">
      <dgm:prSet/>
      <dgm:spPr/>
      <dgm:t>
        <a:bodyPr/>
        <a:lstStyle/>
        <a:p>
          <a:endParaRPr lang="fr-FR"/>
        </a:p>
      </dgm:t>
    </dgm:pt>
    <dgm:pt modelId="{C9345953-4928-426B-89FA-4FA2E206050A}" type="pres">
      <dgm:prSet presAssocID="{A6A2B17E-EEE7-45F6-9A6A-52AFE64A3F20}" presName="compositeShape" presStyleCnt="0">
        <dgm:presLayoutVars>
          <dgm:dir/>
          <dgm:resizeHandles/>
        </dgm:presLayoutVars>
      </dgm:prSet>
      <dgm:spPr/>
    </dgm:pt>
    <dgm:pt modelId="{D1C88781-3A9D-4244-93CD-FBDAD354F833}" type="pres">
      <dgm:prSet presAssocID="{A6A2B17E-EEE7-45F6-9A6A-52AFE64A3F20}" presName="pyramid" presStyleLbl="node1" presStyleIdx="0" presStyleCnt="1" custLinFactNeighborX="-4245" custLinFactNeighborY="-22224"/>
      <dgm:spPr/>
    </dgm:pt>
    <dgm:pt modelId="{A2CB1A04-9ED2-478D-A2D8-BD94C6D2C616}" type="pres">
      <dgm:prSet presAssocID="{A6A2B17E-EEE7-45F6-9A6A-52AFE64A3F20}" presName="theList" presStyleCnt="0"/>
      <dgm:spPr/>
    </dgm:pt>
    <dgm:pt modelId="{74858FC6-10D8-40CF-8D28-52DEAD064960}" type="pres">
      <dgm:prSet presAssocID="{FB7B1036-32C9-4FEB-98E2-C0B462B9BD2A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16B996E-B6C3-48DF-9134-30B00A4D51D9}" type="pres">
      <dgm:prSet presAssocID="{FB7B1036-32C9-4FEB-98E2-C0B462B9BD2A}" presName="aSpace" presStyleCnt="0"/>
      <dgm:spPr/>
    </dgm:pt>
    <dgm:pt modelId="{3B37E4AD-8CEA-4C06-9718-CE2B45C79228}" type="pres">
      <dgm:prSet presAssocID="{2EB4108D-1240-4402-A41E-1EF02D6F300D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344C22-0E36-4B1C-B41E-238B5F02B637}" type="pres">
      <dgm:prSet presAssocID="{2EB4108D-1240-4402-A41E-1EF02D6F300D}" presName="aSpace" presStyleCnt="0"/>
      <dgm:spPr/>
    </dgm:pt>
    <dgm:pt modelId="{C7A6999B-077E-4670-AD85-3776B3CEE431}" type="pres">
      <dgm:prSet presAssocID="{2A18627C-08F1-40ED-B81B-2D042851E3F3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4D682A6-D755-4178-9A60-73E72A2CD8FE}" type="pres">
      <dgm:prSet presAssocID="{2A18627C-08F1-40ED-B81B-2D042851E3F3}" presName="aSpace" presStyleCnt="0"/>
      <dgm:spPr/>
    </dgm:pt>
    <dgm:pt modelId="{AFF38177-FDDA-4FB5-8F11-737E39D00553}" type="pres">
      <dgm:prSet presAssocID="{01D159E7-7C89-4785-B362-4FE8FBAFB096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786E1B1-7B8D-4FFA-9041-E6AFC181E636}" type="pres">
      <dgm:prSet presAssocID="{01D159E7-7C89-4785-B362-4FE8FBAFB096}" presName="aSpace" presStyleCnt="0"/>
      <dgm:spPr/>
    </dgm:pt>
    <dgm:pt modelId="{6489E621-1D79-450E-8B2C-B7CB7975342D}" type="pres">
      <dgm:prSet presAssocID="{979C338C-7B4E-43B6-92B0-1B9A3B1B3BF8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2DD655-6984-4390-9A40-5DA30403D48B}" type="pres">
      <dgm:prSet presAssocID="{979C338C-7B4E-43B6-92B0-1B9A3B1B3BF8}" presName="aSpace" presStyleCnt="0"/>
      <dgm:spPr/>
    </dgm:pt>
  </dgm:ptLst>
  <dgm:cxnLst>
    <dgm:cxn modelId="{E2BBE108-1780-4A26-836E-9937C7213511}" srcId="{A6A2B17E-EEE7-45F6-9A6A-52AFE64A3F20}" destId="{2EB4108D-1240-4402-A41E-1EF02D6F300D}" srcOrd="1" destOrd="0" parTransId="{66D6ED31-5E4E-4366-BAA9-BA5AD433A446}" sibTransId="{86399CFA-C241-428C-A32F-07D1FEB7238F}"/>
    <dgm:cxn modelId="{1F02547E-5293-4E6F-AF98-6D32045F8747}" srcId="{A6A2B17E-EEE7-45F6-9A6A-52AFE64A3F20}" destId="{FB7B1036-32C9-4FEB-98E2-C0B462B9BD2A}" srcOrd="0" destOrd="0" parTransId="{93007BF2-F2F3-4099-BBB5-A2907DF89762}" sibTransId="{91DD5FCC-06A6-4A98-864B-27D0725F74C3}"/>
    <dgm:cxn modelId="{8C7B3C80-5BB6-4B1C-81E8-526A27D86CC7}" srcId="{A6A2B17E-EEE7-45F6-9A6A-52AFE64A3F20}" destId="{979C338C-7B4E-43B6-92B0-1B9A3B1B3BF8}" srcOrd="4" destOrd="0" parTransId="{CAFEF246-1628-462C-8FC1-EFB1A78DA22D}" sibTransId="{B2F924E6-B59E-4825-9BD1-94E2D7E2E29C}"/>
    <dgm:cxn modelId="{2E779079-2C7A-4EF9-B70C-4EDBF2B8B5F9}" type="presOf" srcId="{A6A2B17E-EEE7-45F6-9A6A-52AFE64A3F20}" destId="{C9345953-4928-426B-89FA-4FA2E206050A}" srcOrd="0" destOrd="0" presId="urn:microsoft.com/office/officeart/2005/8/layout/pyramid2"/>
    <dgm:cxn modelId="{F6D2032C-3A7E-492C-B1F0-AA8847DBEADE}" srcId="{A6A2B17E-EEE7-45F6-9A6A-52AFE64A3F20}" destId="{2A18627C-08F1-40ED-B81B-2D042851E3F3}" srcOrd="2" destOrd="0" parTransId="{C7338D33-2109-4481-8E36-37A7DA325EED}" sibTransId="{FAE2381E-2FAF-4BF2-8042-69E7E709D844}"/>
    <dgm:cxn modelId="{7CFC43E9-A274-44E2-A89C-050CC444D798}" type="presOf" srcId="{01D159E7-7C89-4785-B362-4FE8FBAFB096}" destId="{AFF38177-FDDA-4FB5-8F11-737E39D00553}" srcOrd="0" destOrd="0" presId="urn:microsoft.com/office/officeart/2005/8/layout/pyramid2"/>
    <dgm:cxn modelId="{5754030D-4A99-4412-8F10-5DF542F0AF36}" type="presOf" srcId="{2A18627C-08F1-40ED-B81B-2D042851E3F3}" destId="{C7A6999B-077E-4670-AD85-3776B3CEE431}" srcOrd="0" destOrd="0" presId="urn:microsoft.com/office/officeart/2005/8/layout/pyramid2"/>
    <dgm:cxn modelId="{2B6EA9BF-3A0A-49F5-9B9E-6879C85D99FD}" type="presOf" srcId="{FB7B1036-32C9-4FEB-98E2-C0B462B9BD2A}" destId="{74858FC6-10D8-40CF-8D28-52DEAD064960}" srcOrd="0" destOrd="0" presId="urn:microsoft.com/office/officeart/2005/8/layout/pyramid2"/>
    <dgm:cxn modelId="{35C0F811-A054-4070-88C4-F13FE4E62E8F}" type="presOf" srcId="{979C338C-7B4E-43B6-92B0-1B9A3B1B3BF8}" destId="{6489E621-1D79-450E-8B2C-B7CB7975342D}" srcOrd="0" destOrd="0" presId="urn:microsoft.com/office/officeart/2005/8/layout/pyramid2"/>
    <dgm:cxn modelId="{3EDBA8D1-6D45-4DCE-AF46-0B8567541EA9}" srcId="{A6A2B17E-EEE7-45F6-9A6A-52AFE64A3F20}" destId="{01D159E7-7C89-4785-B362-4FE8FBAFB096}" srcOrd="3" destOrd="0" parTransId="{0E2475CA-22CC-4CEF-8254-261F8F208ABE}" sibTransId="{15920ADA-35E0-494B-88E1-D4F8D1FDBE95}"/>
    <dgm:cxn modelId="{D3BB2CD1-1397-4338-AC49-6C5B065655E4}" type="presOf" srcId="{2EB4108D-1240-4402-A41E-1EF02D6F300D}" destId="{3B37E4AD-8CEA-4C06-9718-CE2B45C79228}" srcOrd="0" destOrd="0" presId="urn:microsoft.com/office/officeart/2005/8/layout/pyramid2"/>
    <dgm:cxn modelId="{A0DB660B-8B4A-40EA-B5F1-F3C1365416CB}" type="presParOf" srcId="{C9345953-4928-426B-89FA-4FA2E206050A}" destId="{D1C88781-3A9D-4244-93CD-FBDAD354F833}" srcOrd="0" destOrd="0" presId="urn:microsoft.com/office/officeart/2005/8/layout/pyramid2"/>
    <dgm:cxn modelId="{F367EE55-DC9C-490E-956E-9D14F793BF91}" type="presParOf" srcId="{C9345953-4928-426B-89FA-4FA2E206050A}" destId="{A2CB1A04-9ED2-478D-A2D8-BD94C6D2C616}" srcOrd="1" destOrd="0" presId="urn:microsoft.com/office/officeart/2005/8/layout/pyramid2"/>
    <dgm:cxn modelId="{C69D8063-D9A6-46DF-BDE8-520D9727CCF1}" type="presParOf" srcId="{A2CB1A04-9ED2-478D-A2D8-BD94C6D2C616}" destId="{74858FC6-10D8-40CF-8D28-52DEAD064960}" srcOrd="0" destOrd="0" presId="urn:microsoft.com/office/officeart/2005/8/layout/pyramid2"/>
    <dgm:cxn modelId="{7E3293D2-2D92-48A9-95C2-5D41FE788ACA}" type="presParOf" srcId="{A2CB1A04-9ED2-478D-A2D8-BD94C6D2C616}" destId="{B16B996E-B6C3-48DF-9134-30B00A4D51D9}" srcOrd="1" destOrd="0" presId="urn:microsoft.com/office/officeart/2005/8/layout/pyramid2"/>
    <dgm:cxn modelId="{CC2EDC81-99CB-4D56-B895-C2C9B23B5B2F}" type="presParOf" srcId="{A2CB1A04-9ED2-478D-A2D8-BD94C6D2C616}" destId="{3B37E4AD-8CEA-4C06-9718-CE2B45C79228}" srcOrd="2" destOrd="0" presId="urn:microsoft.com/office/officeart/2005/8/layout/pyramid2"/>
    <dgm:cxn modelId="{312ABA58-FB5C-43F8-8C0E-3BEFEF98147A}" type="presParOf" srcId="{A2CB1A04-9ED2-478D-A2D8-BD94C6D2C616}" destId="{A6344C22-0E36-4B1C-B41E-238B5F02B637}" srcOrd="3" destOrd="0" presId="urn:microsoft.com/office/officeart/2005/8/layout/pyramid2"/>
    <dgm:cxn modelId="{AE2E615B-9DDD-41FE-B42B-1C3F9F3145B9}" type="presParOf" srcId="{A2CB1A04-9ED2-478D-A2D8-BD94C6D2C616}" destId="{C7A6999B-077E-4670-AD85-3776B3CEE431}" srcOrd="4" destOrd="0" presId="urn:microsoft.com/office/officeart/2005/8/layout/pyramid2"/>
    <dgm:cxn modelId="{4926B3D6-1C79-404D-81A4-1DA0A37D2791}" type="presParOf" srcId="{A2CB1A04-9ED2-478D-A2D8-BD94C6D2C616}" destId="{94D682A6-D755-4178-9A60-73E72A2CD8FE}" srcOrd="5" destOrd="0" presId="urn:microsoft.com/office/officeart/2005/8/layout/pyramid2"/>
    <dgm:cxn modelId="{F3FF88AC-A8F4-4031-B3D1-166DBCEF5183}" type="presParOf" srcId="{A2CB1A04-9ED2-478D-A2D8-BD94C6D2C616}" destId="{AFF38177-FDDA-4FB5-8F11-737E39D00553}" srcOrd="6" destOrd="0" presId="urn:microsoft.com/office/officeart/2005/8/layout/pyramid2"/>
    <dgm:cxn modelId="{315A1656-1D6D-424B-A431-7BCA9446DF93}" type="presParOf" srcId="{A2CB1A04-9ED2-478D-A2D8-BD94C6D2C616}" destId="{E786E1B1-7B8D-4FFA-9041-E6AFC181E636}" srcOrd="7" destOrd="0" presId="urn:microsoft.com/office/officeart/2005/8/layout/pyramid2"/>
    <dgm:cxn modelId="{1E12065B-C80F-4B3F-A703-D96FCA54CCBA}" type="presParOf" srcId="{A2CB1A04-9ED2-478D-A2D8-BD94C6D2C616}" destId="{6489E621-1D79-450E-8B2C-B7CB7975342D}" srcOrd="8" destOrd="0" presId="urn:microsoft.com/office/officeart/2005/8/layout/pyramid2"/>
    <dgm:cxn modelId="{03472265-2DC5-4235-A4FB-03B64EAD3FE5}" type="presParOf" srcId="{A2CB1A04-9ED2-478D-A2D8-BD94C6D2C616}" destId="{8F2DD655-6984-4390-9A40-5DA30403D48B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A2B17E-EEE7-45F6-9A6A-52AFE64A3F20}" type="doc">
      <dgm:prSet loTypeId="urn:microsoft.com/office/officeart/2005/8/layout/pyramid2" loCatId="pyramid" qsTypeId="urn:microsoft.com/office/officeart/2005/8/quickstyle/simple5" qsCatId="simple" csTypeId="urn:microsoft.com/office/officeart/2005/8/colors/colorful2" csCatId="colorful" phldr="1"/>
      <dgm:spPr/>
    </dgm:pt>
    <dgm:pt modelId="{FB7B1036-32C9-4FEB-98E2-C0B462B9BD2A}">
      <dgm:prSet phldrT="[Texte]"/>
      <dgm:spPr/>
      <dgm:t>
        <a:bodyPr/>
        <a:lstStyle/>
        <a:p>
          <a:r>
            <a:rPr lang="fr-FR" b="1" dirty="0" smtClean="0"/>
            <a:t>Bloc 2 / E31</a:t>
          </a:r>
          <a:endParaRPr lang="fr-FR" b="1" dirty="0"/>
        </a:p>
      </dgm:t>
    </dgm:pt>
    <dgm:pt modelId="{93007BF2-F2F3-4099-BBB5-A2907DF89762}" type="parTrans" cxnId="{1F02547E-5293-4E6F-AF98-6D32045F8747}">
      <dgm:prSet/>
      <dgm:spPr/>
      <dgm:t>
        <a:bodyPr/>
        <a:lstStyle/>
        <a:p>
          <a:endParaRPr lang="fr-FR"/>
        </a:p>
      </dgm:t>
    </dgm:pt>
    <dgm:pt modelId="{91DD5FCC-06A6-4A98-864B-27D0725F74C3}" type="sibTrans" cxnId="{1F02547E-5293-4E6F-AF98-6D32045F8747}">
      <dgm:prSet/>
      <dgm:spPr/>
      <dgm:t>
        <a:bodyPr/>
        <a:lstStyle/>
        <a:p>
          <a:endParaRPr lang="fr-FR"/>
        </a:p>
      </dgm:t>
    </dgm:pt>
    <dgm:pt modelId="{2EB4108D-1240-4402-A41E-1EF02D6F300D}">
      <dgm:prSet phldrT="[Texte]"/>
      <dgm:spPr/>
      <dgm:t>
        <a:bodyPr/>
        <a:lstStyle/>
        <a:p>
          <a:r>
            <a:rPr lang="fr-FR" b="1" dirty="0" smtClean="0"/>
            <a:t>CCF</a:t>
          </a:r>
          <a:endParaRPr lang="fr-FR" b="1" dirty="0"/>
        </a:p>
      </dgm:t>
    </dgm:pt>
    <dgm:pt modelId="{66D6ED31-5E4E-4366-BAA9-BA5AD433A446}" type="parTrans" cxnId="{E2BBE108-1780-4A26-836E-9937C7213511}">
      <dgm:prSet/>
      <dgm:spPr/>
      <dgm:t>
        <a:bodyPr/>
        <a:lstStyle/>
        <a:p>
          <a:endParaRPr lang="fr-FR"/>
        </a:p>
      </dgm:t>
    </dgm:pt>
    <dgm:pt modelId="{86399CFA-C241-428C-A32F-07D1FEB7238F}" type="sibTrans" cxnId="{E2BBE108-1780-4A26-836E-9937C7213511}">
      <dgm:prSet/>
      <dgm:spPr/>
      <dgm:t>
        <a:bodyPr/>
        <a:lstStyle/>
        <a:p>
          <a:endParaRPr lang="fr-FR"/>
        </a:p>
      </dgm:t>
    </dgm:pt>
    <dgm:pt modelId="{2A18627C-08F1-40ED-B81B-2D042851E3F3}">
      <dgm:prSet phldrT="[Texte]"/>
      <dgm:spPr/>
      <dgm:t>
        <a:bodyPr/>
        <a:lstStyle/>
        <a:p>
          <a:r>
            <a:rPr lang="fr-FR" b="1" dirty="0" err="1" smtClean="0"/>
            <a:t>Coef</a:t>
          </a:r>
          <a:r>
            <a:rPr lang="fr-FR" b="1" dirty="0" smtClean="0"/>
            <a:t> 4</a:t>
          </a:r>
          <a:endParaRPr lang="fr-FR" b="1" dirty="0"/>
        </a:p>
      </dgm:t>
    </dgm:pt>
    <dgm:pt modelId="{C7338D33-2109-4481-8E36-37A7DA325EED}" type="parTrans" cxnId="{F6D2032C-3A7E-492C-B1F0-AA8847DBEADE}">
      <dgm:prSet/>
      <dgm:spPr/>
      <dgm:t>
        <a:bodyPr/>
        <a:lstStyle/>
        <a:p>
          <a:endParaRPr lang="fr-FR"/>
        </a:p>
      </dgm:t>
    </dgm:pt>
    <dgm:pt modelId="{FAE2381E-2FAF-4BF2-8042-69E7E709D844}" type="sibTrans" cxnId="{F6D2032C-3A7E-492C-B1F0-AA8847DBEADE}">
      <dgm:prSet/>
      <dgm:spPr/>
      <dgm:t>
        <a:bodyPr/>
        <a:lstStyle/>
        <a:p>
          <a:endParaRPr lang="fr-FR"/>
        </a:p>
      </dgm:t>
    </dgm:pt>
    <dgm:pt modelId="{01D159E7-7C89-4785-B362-4FE8FBAFB096}">
      <dgm:prSet phldrT="[Texte]"/>
      <dgm:spPr/>
      <dgm:t>
        <a:bodyPr/>
        <a:lstStyle/>
        <a:p>
          <a:r>
            <a:rPr lang="fr-FR" b="1" dirty="0" smtClean="0"/>
            <a:t>Oral</a:t>
          </a:r>
          <a:endParaRPr lang="fr-FR" b="1" dirty="0"/>
        </a:p>
      </dgm:t>
    </dgm:pt>
    <dgm:pt modelId="{0E2475CA-22CC-4CEF-8254-261F8F208ABE}" type="parTrans" cxnId="{3EDBA8D1-6D45-4DCE-AF46-0B8567541EA9}">
      <dgm:prSet/>
      <dgm:spPr/>
      <dgm:t>
        <a:bodyPr/>
        <a:lstStyle/>
        <a:p>
          <a:endParaRPr lang="fr-FR"/>
        </a:p>
      </dgm:t>
    </dgm:pt>
    <dgm:pt modelId="{15920ADA-35E0-494B-88E1-D4F8D1FDBE95}" type="sibTrans" cxnId="{3EDBA8D1-6D45-4DCE-AF46-0B8567541EA9}">
      <dgm:prSet/>
      <dgm:spPr/>
      <dgm:t>
        <a:bodyPr/>
        <a:lstStyle/>
        <a:p>
          <a:endParaRPr lang="fr-FR"/>
        </a:p>
      </dgm:t>
    </dgm:pt>
    <dgm:pt modelId="{979C338C-7B4E-43B6-92B0-1B9A3B1B3BF8}">
      <dgm:prSet phldrT="[Texte]"/>
      <dgm:spPr/>
      <dgm:t>
        <a:bodyPr/>
        <a:lstStyle/>
        <a:p>
          <a:r>
            <a:rPr lang="fr-FR" b="1" dirty="0" smtClean="0"/>
            <a:t> </a:t>
          </a:r>
          <a:endParaRPr lang="fr-FR" b="1" dirty="0"/>
        </a:p>
      </dgm:t>
    </dgm:pt>
    <dgm:pt modelId="{CAFEF246-1628-462C-8FC1-EFB1A78DA22D}" type="parTrans" cxnId="{8C7B3C80-5BB6-4B1C-81E8-526A27D86CC7}">
      <dgm:prSet/>
      <dgm:spPr/>
      <dgm:t>
        <a:bodyPr/>
        <a:lstStyle/>
        <a:p>
          <a:endParaRPr lang="fr-FR"/>
        </a:p>
      </dgm:t>
    </dgm:pt>
    <dgm:pt modelId="{B2F924E6-B59E-4825-9BD1-94E2D7E2E29C}" type="sibTrans" cxnId="{8C7B3C80-5BB6-4B1C-81E8-526A27D86CC7}">
      <dgm:prSet/>
      <dgm:spPr/>
      <dgm:t>
        <a:bodyPr/>
        <a:lstStyle/>
        <a:p>
          <a:endParaRPr lang="fr-FR"/>
        </a:p>
      </dgm:t>
    </dgm:pt>
    <dgm:pt modelId="{C9345953-4928-426B-89FA-4FA2E206050A}" type="pres">
      <dgm:prSet presAssocID="{A6A2B17E-EEE7-45F6-9A6A-52AFE64A3F20}" presName="compositeShape" presStyleCnt="0">
        <dgm:presLayoutVars>
          <dgm:dir/>
          <dgm:resizeHandles/>
        </dgm:presLayoutVars>
      </dgm:prSet>
      <dgm:spPr/>
    </dgm:pt>
    <dgm:pt modelId="{D1C88781-3A9D-4244-93CD-FBDAD354F833}" type="pres">
      <dgm:prSet presAssocID="{A6A2B17E-EEE7-45F6-9A6A-52AFE64A3F20}" presName="pyramid" presStyleLbl="node1" presStyleIdx="0" presStyleCnt="1" custLinFactNeighborX="-4245" custLinFactNeighborY="-22224"/>
      <dgm:spPr/>
    </dgm:pt>
    <dgm:pt modelId="{A2CB1A04-9ED2-478D-A2D8-BD94C6D2C616}" type="pres">
      <dgm:prSet presAssocID="{A6A2B17E-EEE7-45F6-9A6A-52AFE64A3F20}" presName="theList" presStyleCnt="0"/>
      <dgm:spPr/>
    </dgm:pt>
    <dgm:pt modelId="{74858FC6-10D8-40CF-8D28-52DEAD064960}" type="pres">
      <dgm:prSet presAssocID="{FB7B1036-32C9-4FEB-98E2-C0B462B9BD2A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16B996E-B6C3-48DF-9134-30B00A4D51D9}" type="pres">
      <dgm:prSet presAssocID="{FB7B1036-32C9-4FEB-98E2-C0B462B9BD2A}" presName="aSpace" presStyleCnt="0"/>
      <dgm:spPr/>
    </dgm:pt>
    <dgm:pt modelId="{3B37E4AD-8CEA-4C06-9718-CE2B45C79228}" type="pres">
      <dgm:prSet presAssocID="{2EB4108D-1240-4402-A41E-1EF02D6F300D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344C22-0E36-4B1C-B41E-238B5F02B637}" type="pres">
      <dgm:prSet presAssocID="{2EB4108D-1240-4402-A41E-1EF02D6F300D}" presName="aSpace" presStyleCnt="0"/>
      <dgm:spPr/>
    </dgm:pt>
    <dgm:pt modelId="{C7A6999B-077E-4670-AD85-3776B3CEE431}" type="pres">
      <dgm:prSet presAssocID="{2A18627C-08F1-40ED-B81B-2D042851E3F3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4D682A6-D755-4178-9A60-73E72A2CD8FE}" type="pres">
      <dgm:prSet presAssocID="{2A18627C-08F1-40ED-B81B-2D042851E3F3}" presName="aSpace" presStyleCnt="0"/>
      <dgm:spPr/>
    </dgm:pt>
    <dgm:pt modelId="{AFF38177-FDDA-4FB5-8F11-737E39D00553}" type="pres">
      <dgm:prSet presAssocID="{01D159E7-7C89-4785-B362-4FE8FBAFB096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786E1B1-7B8D-4FFA-9041-E6AFC181E636}" type="pres">
      <dgm:prSet presAssocID="{01D159E7-7C89-4785-B362-4FE8FBAFB096}" presName="aSpace" presStyleCnt="0"/>
      <dgm:spPr/>
    </dgm:pt>
    <dgm:pt modelId="{6489E621-1D79-450E-8B2C-B7CB7975342D}" type="pres">
      <dgm:prSet presAssocID="{979C338C-7B4E-43B6-92B0-1B9A3B1B3BF8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2DD655-6984-4390-9A40-5DA30403D48B}" type="pres">
      <dgm:prSet presAssocID="{979C338C-7B4E-43B6-92B0-1B9A3B1B3BF8}" presName="aSpace" presStyleCnt="0"/>
      <dgm:spPr/>
    </dgm:pt>
  </dgm:ptLst>
  <dgm:cxnLst>
    <dgm:cxn modelId="{E2BBE108-1780-4A26-836E-9937C7213511}" srcId="{A6A2B17E-EEE7-45F6-9A6A-52AFE64A3F20}" destId="{2EB4108D-1240-4402-A41E-1EF02D6F300D}" srcOrd="1" destOrd="0" parTransId="{66D6ED31-5E4E-4366-BAA9-BA5AD433A446}" sibTransId="{86399CFA-C241-428C-A32F-07D1FEB7238F}"/>
    <dgm:cxn modelId="{1F02547E-5293-4E6F-AF98-6D32045F8747}" srcId="{A6A2B17E-EEE7-45F6-9A6A-52AFE64A3F20}" destId="{FB7B1036-32C9-4FEB-98E2-C0B462B9BD2A}" srcOrd="0" destOrd="0" parTransId="{93007BF2-F2F3-4099-BBB5-A2907DF89762}" sibTransId="{91DD5FCC-06A6-4A98-864B-27D0725F74C3}"/>
    <dgm:cxn modelId="{8C7B3C80-5BB6-4B1C-81E8-526A27D86CC7}" srcId="{A6A2B17E-EEE7-45F6-9A6A-52AFE64A3F20}" destId="{979C338C-7B4E-43B6-92B0-1B9A3B1B3BF8}" srcOrd="4" destOrd="0" parTransId="{CAFEF246-1628-462C-8FC1-EFB1A78DA22D}" sibTransId="{B2F924E6-B59E-4825-9BD1-94E2D7E2E29C}"/>
    <dgm:cxn modelId="{2E779079-2C7A-4EF9-B70C-4EDBF2B8B5F9}" type="presOf" srcId="{A6A2B17E-EEE7-45F6-9A6A-52AFE64A3F20}" destId="{C9345953-4928-426B-89FA-4FA2E206050A}" srcOrd="0" destOrd="0" presId="urn:microsoft.com/office/officeart/2005/8/layout/pyramid2"/>
    <dgm:cxn modelId="{F6D2032C-3A7E-492C-B1F0-AA8847DBEADE}" srcId="{A6A2B17E-EEE7-45F6-9A6A-52AFE64A3F20}" destId="{2A18627C-08F1-40ED-B81B-2D042851E3F3}" srcOrd="2" destOrd="0" parTransId="{C7338D33-2109-4481-8E36-37A7DA325EED}" sibTransId="{FAE2381E-2FAF-4BF2-8042-69E7E709D844}"/>
    <dgm:cxn modelId="{7CFC43E9-A274-44E2-A89C-050CC444D798}" type="presOf" srcId="{01D159E7-7C89-4785-B362-4FE8FBAFB096}" destId="{AFF38177-FDDA-4FB5-8F11-737E39D00553}" srcOrd="0" destOrd="0" presId="urn:microsoft.com/office/officeart/2005/8/layout/pyramid2"/>
    <dgm:cxn modelId="{5754030D-4A99-4412-8F10-5DF542F0AF36}" type="presOf" srcId="{2A18627C-08F1-40ED-B81B-2D042851E3F3}" destId="{C7A6999B-077E-4670-AD85-3776B3CEE431}" srcOrd="0" destOrd="0" presId="urn:microsoft.com/office/officeart/2005/8/layout/pyramid2"/>
    <dgm:cxn modelId="{2B6EA9BF-3A0A-49F5-9B9E-6879C85D99FD}" type="presOf" srcId="{FB7B1036-32C9-4FEB-98E2-C0B462B9BD2A}" destId="{74858FC6-10D8-40CF-8D28-52DEAD064960}" srcOrd="0" destOrd="0" presId="urn:microsoft.com/office/officeart/2005/8/layout/pyramid2"/>
    <dgm:cxn modelId="{35C0F811-A054-4070-88C4-F13FE4E62E8F}" type="presOf" srcId="{979C338C-7B4E-43B6-92B0-1B9A3B1B3BF8}" destId="{6489E621-1D79-450E-8B2C-B7CB7975342D}" srcOrd="0" destOrd="0" presId="urn:microsoft.com/office/officeart/2005/8/layout/pyramid2"/>
    <dgm:cxn modelId="{3EDBA8D1-6D45-4DCE-AF46-0B8567541EA9}" srcId="{A6A2B17E-EEE7-45F6-9A6A-52AFE64A3F20}" destId="{01D159E7-7C89-4785-B362-4FE8FBAFB096}" srcOrd="3" destOrd="0" parTransId="{0E2475CA-22CC-4CEF-8254-261F8F208ABE}" sibTransId="{15920ADA-35E0-494B-88E1-D4F8D1FDBE95}"/>
    <dgm:cxn modelId="{D3BB2CD1-1397-4338-AC49-6C5B065655E4}" type="presOf" srcId="{2EB4108D-1240-4402-A41E-1EF02D6F300D}" destId="{3B37E4AD-8CEA-4C06-9718-CE2B45C79228}" srcOrd="0" destOrd="0" presId="urn:microsoft.com/office/officeart/2005/8/layout/pyramid2"/>
    <dgm:cxn modelId="{A0DB660B-8B4A-40EA-B5F1-F3C1365416CB}" type="presParOf" srcId="{C9345953-4928-426B-89FA-4FA2E206050A}" destId="{D1C88781-3A9D-4244-93CD-FBDAD354F833}" srcOrd="0" destOrd="0" presId="urn:microsoft.com/office/officeart/2005/8/layout/pyramid2"/>
    <dgm:cxn modelId="{F367EE55-DC9C-490E-956E-9D14F793BF91}" type="presParOf" srcId="{C9345953-4928-426B-89FA-4FA2E206050A}" destId="{A2CB1A04-9ED2-478D-A2D8-BD94C6D2C616}" srcOrd="1" destOrd="0" presId="urn:microsoft.com/office/officeart/2005/8/layout/pyramid2"/>
    <dgm:cxn modelId="{C69D8063-D9A6-46DF-BDE8-520D9727CCF1}" type="presParOf" srcId="{A2CB1A04-9ED2-478D-A2D8-BD94C6D2C616}" destId="{74858FC6-10D8-40CF-8D28-52DEAD064960}" srcOrd="0" destOrd="0" presId="urn:microsoft.com/office/officeart/2005/8/layout/pyramid2"/>
    <dgm:cxn modelId="{7E3293D2-2D92-48A9-95C2-5D41FE788ACA}" type="presParOf" srcId="{A2CB1A04-9ED2-478D-A2D8-BD94C6D2C616}" destId="{B16B996E-B6C3-48DF-9134-30B00A4D51D9}" srcOrd="1" destOrd="0" presId="urn:microsoft.com/office/officeart/2005/8/layout/pyramid2"/>
    <dgm:cxn modelId="{CC2EDC81-99CB-4D56-B895-C2C9B23B5B2F}" type="presParOf" srcId="{A2CB1A04-9ED2-478D-A2D8-BD94C6D2C616}" destId="{3B37E4AD-8CEA-4C06-9718-CE2B45C79228}" srcOrd="2" destOrd="0" presId="urn:microsoft.com/office/officeart/2005/8/layout/pyramid2"/>
    <dgm:cxn modelId="{312ABA58-FB5C-43F8-8C0E-3BEFEF98147A}" type="presParOf" srcId="{A2CB1A04-9ED2-478D-A2D8-BD94C6D2C616}" destId="{A6344C22-0E36-4B1C-B41E-238B5F02B637}" srcOrd="3" destOrd="0" presId="urn:microsoft.com/office/officeart/2005/8/layout/pyramid2"/>
    <dgm:cxn modelId="{AE2E615B-9DDD-41FE-B42B-1C3F9F3145B9}" type="presParOf" srcId="{A2CB1A04-9ED2-478D-A2D8-BD94C6D2C616}" destId="{C7A6999B-077E-4670-AD85-3776B3CEE431}" srcOrd="4" destOrd="0" presId="urn:microsoft.com/office/officeart/2005/8/layout/pyramid2"/>
    <dgm:cxn modelId="{4926B3D6-1C79-404D-81A4-1DA0A37D2791}" type="presParOf" srcId="{A2CB1A04-9ED2-478D-A2D8-BD94C6D2C616}" destId="{94D682A6-D755-4178-9A60-73E72A2CD8FE}" srcOrd="5" destOrd="0" presId="urn:microsoft.com/office/officeart/2005/8/layout/pyramid2"/>
    <dgm:cxn modelId="{F3FF88AC-A8F4-4031-B3D1-166DBCEF5183}" type="presParOf" srcId="{A2CB1A04-9ED2-478D-A2D8-BD94C6D2C616}" destId="{AFF38177-FDDA-4FB5-8F11-737E39D00553}" srcOrd="6" destOrd="0" presId="urn:microsoft.com/office/officeart/2005/8/layout/pyramid2"/>
    <dgm:cxn modelId="{315A1656-1D6D-424B-A431-7BCA9446DF93}" type="presParOf" srcId="{A2CB1A04-9ED2-478D-A2D8-BD94C6D2C616}" destId="{E786E1B1-7B8D-4FFA-9041-E6AFC181E636}" srcOrd="7" destOrd="0" presId="urn:microsoft.com/office/officeart/2005/8/layout/pyramid2"/>
    <dgm:cxn modelId="{1E12065B-C80F-4B3F-A703-D96FCA54CCBA}" type="presParOf" srcId="{A2CB1A04-9ED2-478D-A2D8-BD94C6D2C616}" destId="{6489E621-1D79-450E-8B2C-B7CB7975342D}" srcOrd="8" destOrd="0" presId="urn:microsoft.com/office/officeart/2005/8/layout/pyramid2"/>
    <dgm:cxn modelId="{03472265-2DC5-4235-A4FB-03B64EAD3FE5}" type="presParOf" srcId="{A2CB1A04-9ED2-478D-A2D8-BD94C6D2C616}" destId="{8F2DD655-6984-4390-9A40-5DA30403D48B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6A2B17E-EEE7-45F6-9A6A-52AFE64A3F20}" type="doc">
      <dgm:prSet loTypeId="urn:microsoft.com/office/officeart/2005/8/layout/pyramid2" loCatId="pyramid" qsTypeId="urn:microsoft.com/office/officeart/2005/8/quickstyle/simple5" qsCatId="simple" csTypeId="urn:microsoft.com/office/officeart/2005/8/colors/colorful2" csCatId="colorful" phldr="1"/>
      <dgm:spPr/>
    </dgm:pt>
    <dgm:pt modelId="{FB7B1036-32C9-4FEB-98E2-C0B462B9BD2A}">
      <dgm:prSet phldrT="[Texte]"/>
      <dgm:spPr/>
      <dgm:t>
        <a:bodyPr/>
        <a:lstStyle/>
        <a:p>
          <a:r>
            <a:rPr lang="fr-FR" b="1" dirty="0" smtClean="0"/>
            <a:t>Bloc 2 / E31</a:t>
          </a:r>
          <a:endParaRPr lang="fr-FR" b="1" dirty="0"/>
        </a:p>
      </dgm:t>
    </dgm:pt>
    <dgm:pt modelId="{93007BF2-F2F3-4099-BBB5-A2907DF89762}" type="parTrans" cxnId="{1F02547E-5293-4E6F-AF98-6D32045F8747}">
      <dgm:prSet/>
      <dgm:spPr/>
      <dgm:t>
        <a:bodyPr/>
        <a:lstStyle/>
        <a:p>
          <a:endParaRPr lang="fr-FR"/>
        </a:p>
      </dgm:t>
    </dgm:pt>
    <dgm:pt modelId="{91DD5FCC-06A6-4A98-864B-27D0725F74C3}" type="sibTrans" cxnId="{1F02547E-5293-4E6F-AF98-6D32045F8747}">
      <dgm:prSet/>
      <dgm:spPr/>
      <dgm:t>
        <a:bodyPr/>
        <a:lstStyle/>
        <a:p>
          <a:endParaRPr lang="fr-FR"/>
        </a:p>
      </dgm:t>
    </dgm:pt>
    <dgm:pt modelId="{2EB4108D-1240-4402-A41E-1EF02D6F300D}">
      <dgm:prSet phldrT="[Texte]"/>
      <dgm:spPr/>
      <dgm:t>
        <a:bodyPr/>
        <a:lstStyle/>
        <a:p>
          <a:r>
            <a:rPr lang="fr-FR" b="1" dirty="0" smtClean="0"/>
            <a:t>Ponctuel</a:t>
          </a:r>
          <a:endParaRPr lang="fr-FR" b="1" dirty="0"/>
        </a:p>
      </dgm:t>
    </dgm:pt>
    <dgm:pt modelId="{66D6ED31-5E4E-4366-BAA9-BA5AD433A446}" type="parTrans" cxnId="{E2BBE108-1780-4A26-836E-9937C7213511}">
      <dgm:prSet/>
      <dgm:spPr/>
      <dgm:t>
        <a:bodyPr/>
        <a:lstStyle/>
        <a:p>
          <a:endParaRPr lang="fr-FR"/>
        </a:p>
      </dgm:t>
    </dgm:pt>
    <dgm:pt modelId="{86399CFA-C241-428C-A32F-07D1FEB7238F}" type="sibTrans" cxnId="{E2BBE108-1780-4A26-836E-9937C7213511}">
      <dgm:prSet/>
      <dgm:spPr/>
      <dgm:t>
        <a:bodyPr/>
        <a:lstStyle/>
        <a:p>
          <a:endParaRPr lang="fr-FR"/>
        </a:p>
      </dgm:t>
    </dgm:pt>
    <dgm:pt modelId="{2A18627C-08F1-40ED-B81B-2D042851E3F3}">
      <dgm:prSet phldrT="[Texte]"/>
      <dgm:spPr/>
      <dgm:t>
        <a:bodyPr/>
        <a:lstStyle/>
        <a:p>
          <a:r>
            <a:rPr lang="fr-FR" b="1" dirty="0" err="1" smtClean="0"/>
            <a:t>Coef</a:t>
          </a:r>
          <a:r>
            <a:rPr lang="fr-FR" b="1" dirty="0" smtClean="0"/>
            <a:t> 4</a:t>
          </a:r>
          <a:endParaRPr lang="fr-FR" b="1" dirty="0"/>
        </a:p>
      </dgm:t>
    </dgm:pt>
    <dgm:pt modelId="{C7338D33-2109-4481-8E36-37A7DA325EED}" type="parTrans" cxnId="{F6D2032C-3A7E-492C-B1F0-AA8847DBEADE}">
      <dgm:prSet/>
      <dgm:spPr/>
      <dgm:t>
        <a:bodyPr/>
        <a:lstStyle/>
        <a:p>
          <a:endParaRPr lang="fr-FR"/>
        </a:p>
      </dgm:t>
    </dgm:pt>
    <dgm:pt modelId="{FAE2381E-2FAF-4BF2-8042-69E7E709D844}" type="sibTrans" cxnId="{F6D2032C-3A7E-492C-B1F0-AA8847DBEADE}">
      <dgm:prSet/>
      <dgm:spPr/>
      <dgm:t>
        <a:bodyPr/>
        <a:lstStyle/>
        <a:p>
          <a:endParaRPr lang="fr-FR"/>
        </a:p>
      </dgm:t>
    </dgm:pt>
    <dgm:pt modelId="{01D159E7-7C89-4785-B362-4FE8FBAFB096}">
      <dgm:prSet phldrT="[Texte]"/>
      <dgm:spPr/>
      <dgm:t>
        <a:bodyPr/>
        <a:lstStyle/>
        <a:p>
          <a:r>
            <a:rPr lang="fr-FR" b="1" dirty="0" smtClean="0"/>
            <a:t>Oral</a:t>
          </a:r>
          <a:endParaRPr lang="fr-FR" b="1" dirty="0"/>
        </a:p>
      </dgm:t>
    </dgm:pt>
    <dgm:pt modelId="{0E2475CA-22CC-4CEF-8254-261F8F208ABE}" type="parTrans" cxnId="{3EDBA8D1-6D45-4DCE-AF46-0B8567541EA9}">
      <dgm:prSet/>
      <dgm:spPr/>
      <dgm:t>
        <a:bodyPr/>
        <a:lstStyle/>
        <a:p>
          <a:endParaRPr lang="fr-FR"/>
        </a:p>
      </dgm:t>
    </dgm:pt>
    <dgm:pt modelId="{15920ADA-35E0-494B-88E1-D4F8D1FDBE95}" type="sibTrans" cxnId="{3EDBA8D1-6D45-4DCE-AF46-0B8567541EA9}">
      <dgm:prSet/>
      <dgm:spPr/>
      <dgm:t>
        <a:bodyPr/>
        <a:lstStyle/>
        <a:p>
          <a:endParaRPr lang="fr-FR"/>
        </a:p>
      </dgm:t>
    </dgm:pt>
    <dgm:pt modelId="{979C338C-7B4E-43B6-92B0-1B9A3B1B3BF8}">
      <dgm:prSet phldrT="[Texte]"/>
      <dgm:spPr/>
      <dgm:t>
        <a:bodyPr/>
        <a:lstStyle/>
        <a:p>
          <a:r>
            <a:rPr lang="fr-FR" b="1" dirty="0" smtClean="0"/>
            <a:t> 30 minutes</a:t>
          </a:r>
          <a:endParaRPr lang="fr-FR" b="1" dirty="0"/>
        </a:p>
      </dgm:t>
    </dgm:pt>
    <dgm:pt modelId="{CAFEF246-1628-462C-8FC1-EFB1A78DA22D}" type="parTrans" cxnId="{8C7B3C80-5BB6-4B1C-81E8-526A27D86CC7}">
      <dgm:prSet/>
      <dgm:spPr/>
      <dgm:t>
        <a:bodyPr/>
        <a:lstStyle/>
        <a:p>
          <a:endParaRPr lang="fr-FR"/>
        </a:p>
      </dgm:t>
    </dgm:pt>
    <dgm:pt modelId="{B2F924E6-B59E-4825-9BD1-94E2D7E2E29C}" type="sibTrans" cxnId="{8C7B3C80-5BB6-4B1C-81E8-526A27D86CC7}">
      <dgm:prSet/>
      <dgm:spPr/>
      <dgm:t>
        <a:bodyPr/>
        <a:lstStyle/>
        <a:p>
          <a:endParaRPr lang="fr-FR"/>
        </a:p>
      </dgm:t>
    </dgm:pt>
    <dgm:pt modelId="{C9345953-4928-426B-89FA-4FA2E206050A}" type="pres">
      <dgm:prSet presAssocID="{A6A2B17E-EEE7-45F6-9A6A-52AFE64A3F20}" presName="compositeShape" presStyleCnt="0">
        <dgm:presLayoutVars>
          <dgm:dir/>
          <dgm:resizeHandles/>
        </dgm:presLayoutVars>
      </dgm:prSet>
      <dgm:spPr/>
    </dgm:pt>
    <dgm:pt modelId="{D1C88781-3A9D-4244-93CD-FBDAD354F833}" type="pres">
      <dgm:prSet presAssocID="{A6A2B17E-EEE7-45F6-9A6A-52AFE64A3F20}" presName="pyramid" presStyleLbl="node1" presStyleIdx="0" presStyleCnt="1" custLinFactNeighborX="-4245" custLinFactNeighborY="-22224"/>
      <dgm:spPr/>
    </dgm:pt>
    <dgm:pt modelId="{A2CB1A04-9ED2-478D-A2D8-BD94C6D2C616}" type="pres">
      <dgm:prSet presAssocID="{A6A2B17E-EEE7-45F6-9A6A-52AFE64A3F20}" presName="theList" presStyleCnt="0"/>
      <dgm:spPr/>
    </dgm:pt>
    <dgm:pt modelId="{74858FC6-10D8-40CF-8D28-52DEAD064960}" type="pres">
      <dgm:prSet presAssocID="{FB7B1036-32C9-4FEB-98E2-C0B462B9BD2A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16B996E-B6C3-48DF-9134-30B00A4D51D9}" type="pres">
      <dgm:prSet presAssocID="{FB7B1036-32C9-4FEB-98E2-C0B462B9BD2A}" presName="aSpace" presStyleCnt="0"/>
      <dgm:spPr/>
    </dgm:pt>
    <dgm:pt modelId="{3B37E4AD-8CEA-4C06-9718-CE2B45C79228}" type="pres">
      <dgm:prSet presAssocID="{2EB4108D-1240-4402-A41E-1EF02D6F300D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344C22-0E36-4B1C-B41E-238B5F02B637}" type="pres">
      <dgm:prSet presAssocID="{2EB4108D-1240-4402-A41E-1EF02D6F300D}" presName="aSpace" presStyleCnt="0"/>
      <dgm:spPr/>
    </dgm:pt>
    <dgm:pt modelId="{C7A6999B-077E-4670-AD85-3776B3CEE431}" type="pres">
      <dgm:prSet presAssocID="{2A18627C-08F1-40ED-B81B-2D042851E3F3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4D682A6-D755-4178-9A60-73E72A2CD8FE}" type="pres">
      <dgm:prSet presAssocID="{2A18627C-08F1-40ED-B81B-2D042851E3F3}" presName="aSpace" presStyleCnt="0"/>
      <dgm:spPr/>
    </dgm:pt>
    <dgm:pt modelId="{AFF38177-FDDA-4FB5-8F11-737E39D00553}" type="pres">
      <dgm:prSet presAssocID="{01D159E7-7C89-4785-B362-4FE8FBAFB096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786E1B1-7B8D-4FFA-9041-E6AFC181E636}" type="pres">
      <dgm:prSet presAssocID="{01D159E7-7C89-4785-B362-4FE8FBAFB096}" presName="aSpace" presStyleCnt="0"/>
      <dgm:spPr/>
    </dgm:pt>
    <dgm:pt modelId="{6489E621-1D79-450E-8B2C-B7CB7975342D}" type="pres">
      <dgm:prSet presAssocID="{979C338C-7B4E-43B6-92B0-1B9A3B1B3BF8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2DD655-6984-4390-9A40-5DA30403D48B}" type="pres">
      <dgm:prSet presAssocID="{979C338C-7B4E-43B6-92B0-1B9A3B1B3BF8}" presName="aSpace" presStyleCnt="0"/>
      <dgm:spPr/>
    </dgm:pt>
  </dgm:ptLst>
  <dgm:cxnLst>
    <dgm:cxn modelId="{E2BBE108-1780-4A26-836E-9937C7213511}" srcId="{A6A2B17E-EEE7-45F6-9A6A-52AFE64A3F20}" destId="{2EB4108D-1240-4402-A41E-1EF02D6F300D}" srcOrd="1" destOrd="0" parTransId="{66D6ED31-5E4E-4366-BAA9-BA5AD433A446}" sibTransId="{86399CFA-C241-428C-A32F-07D1FEB7238F}"/>
    <dgm:cxn modelId="{1F02547E-5293-4E6F-AF98-6D32045F8747}" srcId="{A6A2B17E-EEE7-45F6-9A6A-52AFE64A3F20}" destId="{FB7B1036-32C9-4FEB-98E2-C0B462B9BD2A}" srcOrd="0" destOrd="0" parTransId="{93007BF2-F2F3-4099-BBB5-A2907DF89762}" sibTransId="{91DD5FCC-06A6-4A98-864B-27D0725F74C3}"/>
    <dgm:cxn modelId="{8C7B3C80-5BB6-4B1C-81E8-526A27D86CC7}" srcId="{A6A2B17E-EEE7-45F6-9A6A-52AFE64A3F20}" destId="{979C338C-7B4E-43B6-92B0-1B9A3B1B3BF8}" srcOrd="4" destOrd="0" parTransId="{CAFEF246-1628-462C-8FC1-EFB1A78DA22D}" sibTransId="{B2F924E6-B59E-4825-9BD1-94E2D7E2E29C}"/>
    <dgm:cxn modelId="{2E779079-2C7A-4EF9-B70C-4EDBF2B8B5F9}" type="presOf" srcId="{A6A2B17E-EEE7-45F6-9A6A-52AFE64A3F20}" destId="{C9345953-4928-426B-89FA-4FA2E206050A}" srcOrd="0" destOrd="0" presId="urn:microsoft.com/office/officeart/2005/8/layout/pyramid2"/>
    <dgm:cxn modelId="{F6D2032C-3A7E-492C-B1F0-AA8847DBEADE}" srcId="{A6A2B17E-EEE7-45F6-9A6A-52AFE64A3F20}" destId="{2A18627C-08F1-40ED-B81B-2D042851E3F3}" srcOrd="2" destOrd="0" parTransId="{C7338D33-2109-4481-8E36-37A7DA325EED}" sibTransId="{FAE2381E-2FAF-4BF2-8042-69E7E709D844}"/>
    <dgm:cxn modelId="{7CFC43E9-A274-44E2-A89C-050CC444D798}" type="presOf" srcId="{01D159E7-7C89-4785-B362-4FE8FBAFB096}" destId="{AFF38177-FDDA-4FB5-8F11-737E39D00553}" srcOrd="0" destOrd="0" presId="urn:microsoft.com/office/officeart/2005/8/layout/pyramid2"/>
    <dgm:cxn modelId="{5754030D-4A99-4412-8F10-5DF542F0AF36}" type="presOf" srcId="{2A18627C-08F1-40ED-B81B-2D042851E3F3}" destId="{C7A6999B-077E-4670-AD85-3776B3CEE431}" srcOrd="0" destOrd="0" presId="urn:microsoft.com/office/officeart/2005/8/layout/pyramid2"/>
    <dgm:cxn modelId="{2B6EA9BF-3A0A-49F5-9B9E-6879C85D99FD}" type="presOf" srcId="{FB7B1036-32C9-4FEB-98E2-C0B462B9BD2A}" destId="{74858FC6-10D8-40CF-8D28-52DEAD064960}" srcOrd="0" destOrd="0" presId="urn:microsoft.com/office/officeart/2005/8/layout/pyramid2"/>
    <dgm:cxn modelId="{35C0F811-A054-4070-88C4-F13FE4E62E8F}" type="presOf" srcId="{979C338C-7B4E-43B6-92B0-1B9A3B1B3BF8}" destId="{6489E621-1D79-450E-8B2C-B7CB7975342D}" srcOrd="0" destOrd="0" presId="urn:microsoft.com/office/officeart/2005/8/layout/pyramid2"/>
    <dgm:cxn modelId="{3EDBA8D1-6D45-4DCE-AF46-0B8567541EA9}" srcId="{A6A2B17E-EEE7-45F6-9A6A-52AFE64A3F20}" destId="{01D159E7-7C89-4785-B362-4FE8FBAFB096}" srcOrd="3" destOrd="0" parTransId="{0E2475CA-22CC-4CEF-8254-261F8F208ABE}" sibTransId="{15920ADA-35E0-494B-88E1-D4F8D1FDBE95}"/>
    <dgm:cxn modelId="{D3BB2CD1-1397-4338-AC49-6C5B065655E4}" type="presOf" srcId="{2EB4108D-1240-4402-A41E-1EF02D6F300D}" destId="{3B37E4AD-8CEA-4C06-9718-CE2B45C79228}" srcOrd="0" destOrd="0" presId="urn:microsoft.com/office/officeart/2005/8/layout/pyramid2"/>
    <dgm:cxn modelId="{A0DB660B-8B4A-40EA-B5F1-F3C1365416CB}" type="presParOf" srcId="{C9345953-4928-426B-89FA-4FA2E206050A}" destId="{D1C88781-3A9D-4244-93CD-FBDAD354F833}" srcOrd="0" destOrd="0" presId="urn:microsoft.com/office/officeart/2005/8/layout/pyramid2"/>
    <dgm:cxn modelId="{F367EE55-DC9C-490E-956E-9D14F793BF91}" type="presParOf" srcId="{C9345953-4928-426B-89FA-4FA2E206050A}" destId="{A2CB1A04-9ED2-478D-A2D8-BD94C6D2C616}" srcOrd="1" destOrd="0" presId="urn:microsoft.com/office/officeart/2005/8/layout/pyramid2"/>
    <dgm:cxn modelId="{C69D8063-D9A6-46DF-BDE8-520D9727CCF1}" type="presParOf" srcId="{A2CB1A04-9ED2-478D-A2D8-BD94C6D2C616}" destId="{74858FC6-10D8-40CF-8D28-52DEAD064960}" srcOrd="0" destOrd="0" presId="urn:microsoft.com/office/officeart/2005/8/layout/pyramid2"/>
    <dgm:cxn modelId="{7E3293D2-2D92-48A9-95C2-5D41FE788ACA}" type="presParOf" srcId="{A2CB1A04-9ED2-478D-A2D8-BD94C6D2C616}" destId="{B16B996E-B6C3-48DF-9134-30B00A4D51D9}" srcOrd="1" destOrd="0" presId="urn:microsoft.com/office/officeart/2005/8/layout/pyramid2"/>
    <dgm:cxn modelId="{CC2EDC81-99CB-4D56-B895-C2C9B23B5B2F}" type="presParOf" srcId="{A2CB1A04-9ED2-478D-A2D8-BD94C6D2C616}" destId="{3B37E4AD-8CEA-4C06-9718-CE2B45C79228}" srcOrd="2" destOrd="0" presId="urn:microsoft.com/office/officeart/2005/8/layout/pyramid2"/>
    <dgm:cxn modelId="{312ABA58-FB5C-43F8-8C0E-3BEFEF98147A}" type="presParOf" srcId="{A2CB1A04-9ED2-478D-A2D8-BD94C6D2C616}" destId="{A6344C22-0E36-4B1C-B41E-238B5F02B637}" srcOrd="3" destOrd="0" presId="urn:microsoft.com/office/officeart/2005/8/layout/pyramid2"/>
    <dgm:cxn modelId="{AE2E615B-9DDD-41FE-B42B-1C3F9F3145B9}" type="presParOf" srcId="{A2CB1A04-9ED2-478D-A2D8-BD94C6D2C616}" destId="{C7A6999B-077E-4670-AD85-3776B3CEE431}" srcOrd="4" destOrd="0" presId="urn:microsoft.com/office/officeart/2005/8/layout/pyramid2"/>
    <dgm:cxn modelId="{4926B3D6-1C79-404D-81A4-1DA0A37D2791}" type="presParOf" srcId="{A2CB1A04-9ED2-478D-A2D8-BD94C6D2C616}" destId="{94D682A6-D755-4178-9A60-73E72A2CD8FE}" srcOrd="5" destOrd="0" presId="urn:microsoft.com/office/officeart/2005/8/layout/pyramid2"/>
    <dgm:cxn modelId="{F3FF88AC-A8F4-4031-B3D1-166DBCEF5183}" type="presParOf" srcId="{A2CB1A04-9ED2-478D-A2D8-BD94C6D2C616}" destId="{AFF38177-FDDA-4FB5-8F11-737E39D00553}" srcOrd="6" destOrd="0" presId="urn:microsoft.com/office/officeart/2005/8/layout/pyramid2"/>
    <dgm:cxn modelId="{315A1656-1D6D-424B-A431-7BCA9446DF93}" type="presParOf" srcId="{A2CB1A04-9ED2-478D-A2D8-BD94C6D2C616}" destId="{E786E1B1-7B8D-4FFA-9041-E6AFC181E636}" srcOrd="7" destOrd="0" presId="urn:microsoft.com/office/officeart/2005/8/layout/pyramid2"/>
    <dgm:cxn modelId="{1E12065B-C80F-4B3F-A703-D96FCA54CCBA}" type="presParOf" srcId="{A2CB1A04-9ED2-478D-A2D8-BD94C6D2C616}" destId="{6489E621-1D79-450E-8B2C-B7CB7975342D}" srcOrd="8" destOrd="0" presId="urn:microsoft.com/office/officeart/2005/8/layout/pyramid2"/>
    <dgm:cxn modelId="{03472265-2DC5-4235-A4FB-03B64EAD3FE5}" type="presParOf" srcId="{A2CB1A04-9ED2-478D-A2D8-BD94C6D2C616}" destId="{8F2DD655-6984-4390-9A40-5DA30403D48B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FDDF1D5-A73B-4578-A0E5-158AE4576834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</dgm:pt>
    <dgm:pt modelId="{4EBB9A51-7F7A-4103-A274-FDC3AD5EC3AE}">
      <dgm:prSet phldrT="[Texte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C2.1 </a:t>
          </a:r>
          <a:br>
            <a: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Constituer </a:t>
          </a:r>
          <a:r>
            <a:rPr lang="fr-FR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le dossier de transport </a:t>
          </a:r>
          <a:endParaRPr lang="fr-FR" sz="20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buFont typeface="Wingdings" panose="05000000000000000000" pitchFamily="2" charset="2"/>
            <a:buChar char="§"/>
          </a:pPr>
          <a:endParaRPr lang="fr-FR" sz="20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buFont typeface="Wingdings" panose="05000000000000000000" pitchFamily="2" charset="2"/>
            <a:buChar char="§"/>
          </a:pPr>
          <a:r>
            <a:rPr lang="fr-FR" sz="2000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4 critères d’évaluation</a:t>
          </a:r>
          <a:endParaRPr lang="fr-FR" sz="2000" b="1" dirty="0">
            <a:solidFill>
              <a:schemeClr val="accent1"/>
            </a:solidFill>
          </a:endParaRPr>
        </a:p>
      </dgm:t>
    </dgm:pt>
    <dgm:pt modelId="{295E8AA3-35C4-44AC-A126-E63852783FF1}" type="parTrans" cxnId="{E0756A73-5359-4C61-A636-1916D077B69E}">
      <dgm:prSet/>
      <dgm:spPr/>
      <dgm:t>
        <a:bodyPr/>
        <a:lstStyle/>
        <a:p>
          <a:endParaRPr lang="fr-FR"/>
        </a:p>
      </dgm:t>
    </dgm:pt>
    <dgm:pt modelId="{CCB5DB69-FE57-4477-8036-F2B3034A4C41}" type="sibTrans" cxnId="{E0756A73-5359-4C61-A636-1916D077B69E}">
      <dgm:prSet/>
      <dgm:spPr/>
      <dgm:t>
        <a:bodyPr/>
        <a:lstStyle/>
        <a:p>
          <a:endParaRPr lang="fr-FR"/>
        </a:p>
      </dgm:t>
    </dgm:pt>
    <dgm:pt modelId="{6E4FF94E-AC86-406E-83E5-163EE5979EFF}">
      <dgm:prSet phldrT="[Texte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C2.3</a:t>
          </a:r>
          <a:br>
            <a: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Suivre </a:t>
          </a:r>
          <a:r>
            <a:rPr lang="fr-FR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l’opération de transport et communiquer avec les </a:t>
          </a:r>
          <a:r>
            <a: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interlocuteurs</a:t>
          </a:r>
        </a:p>
        <a:p>
          <a:pPr>
            <a:buFont typeface="Wingdings" panose="05000000000000000000" pitchFamily="2" charset="2"/>
            <a:buChar char="§"/>
          </a:pPr>
          <a:endParaRPr lang="fr-FR" sz="20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buFont typeface="Wingdings" panose="05000000000000000000" pitchFamily="2" charset="2"/>
            <a:buChar char="§"/>
          </a:pPr>
          <a:endParaRPr lang="fr-FR" sz="20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buFont typeface="Wingdings" panose="05000000000000000000" pitchFamily="2" charset="2"/>
            <a:buChar char="§"/>
          </a:pPr>
          <a:endParaRPr lang="fr-FR" sz="2000" b="1" dirty="0" smtClean="0">
            <a:solidFill>
              <a:schemeClr val="accent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buFont typeface="Wingdings" panose="05000000000000000000" pitchFamily="2" charset="2"/>
            <a:buChar char="§"/>
          </a:pPr>
          <a:r>
            <a:rPr lang="fr-FR" sz="2000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5 critères d’évaluation</a:t>
          </a:r>
        </a:p>
      </dgm:t>
    </dgm:pt>
    <dgm:pt modelId="{E051BAD1-665C-4150-9B9E-D37C889C7F8B}" type="parTrans" cxnId="{CF7AA320-5155-4450-9E30-71BFC58FFA72}">
      <dgm:prSet/>
      <dgm:spPr/>
      <dgm:t>
        <a:bodyPr/>
        <a:lstStyle/>
        <a:p>
          <a:endParaRPr lang="fr-FR"/>
        </a:p>
      </dgm:t>
    </dgm:pt>
    <dgm:pt modelId="{9AB4B124-A5A0-4012-BE84-479DE669319C}" type="sibTrans" cxnId="{CF7AA320-5155-4450-9E30-71BFC58FFA72}">
      <dgm:prSet/>
      <dgm:spPr/>
      <dgm:t>
        <a:bodyPr/>
        <a:lstStyle/>
        <a:p>
          <a:endParaRPr lang="fr-FR"/>
        </a:p>
      </dgm:t>
    </dgm:pt>
    <dgm:pt modelId="{D34D39F4-7B8E-4D56-AC73-60DE95B64D04}">
      <dgm:prSet phldrT="[Texte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C2.2</a:t>
          </a:r>
          <a:br>
            <a: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Exécuter </a:t>
          </a:r>
          <a:r>
            <a:rPr lang="fr-FR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la demande du client/donneur </a:t>
          </a:r>
          <a:r>
            <a: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d’ordre</a:t>
          </a:r>
        </a:p>
        <a:p>
          <a:pPr>
            <a:buFont typeface="Wingdings" panose="05000000000000000000" pitchFamily="2" charset="2"/>
            <a:buChar char="§"/>
          </a:pPr>
          <a:endParaRPr lang="fr-FR" sz="20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buFont typeface="Wingdings" panose="05000000000000000000" pitchFamily="2" charset="2"/>
            <a:buChar char="§"/>
          </a:pPr>
          <a:endParaRPr lang="fr-FR" sz="20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buFont typeface="Wingdings" panose="05000000000000000000" pitchFamily="2" charset="2"/>
            <a:buChar char="§"/>
          </a:pPr>
          <a:r>
            <a:rPr lang="fr-FR" sz="2000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9 critères d’évaluation</a:t>
          </a:r>
          <a:endParaRPr lang="fr-FR" sz="2000" b="1" dirty="0">
            <a:solidFill>
              <a:schemeClr val="accent1"/>
            </a:solidFill>
          </a:endParaRPr>
        </a:p>
      </dgm:t>
    </dgm:pt>
    <dgm:pt modelId="{8AFDD793-58FA-4F34-8634-6FC26087E900}" type="parTrans" cxnId="{678ED9AB-5924-4FE6-8615-A1E91213FFBC}">
      <dgm:prSet/>
      <dgm:spPr/>
      <dgm:t>
        <a:bodyPr/>
        <a:lstStyle/>
        <a:p>
          <a:endParaRPr lang="fr-FR"/>
        </a:p>
      </dgm:t>
    </dgm:pt>
    <dgm:pt modelId="{6B67730C-A3A1-4733-840D-F31B127430E8}" type="sibTrans" cxnId="{678ED9AB-5924-4FE6-8615-A1E91213FFBC}">
      <dgm:prSet/>
      <dgm:spPr/>
      <dgm:t>
        <a:bodyPr/>
        <a:lstStyle/>
        <a:p>
          <a:endParaRPr lang="fr-FR"/>
        </a:p>
      </dgm:t>
    </dgm:pt>
    <dgm:pt modelId="{4D92503B-8B84-41CB-9BDF-88FA479FD2D4}" type="pres">
      <dgm:prSet presAssocID="{DFDDF1D5-A73B-4578-A0E5-158AE4576834}" presName="rootnode" presStyleCnt="0">
        <dgm:presLayoutVars>
          <dgm:chMax/>
          <dgm:chPref/>
          <dgm:dir/>
          <dgm:animLvl val="lvl"/>
        </dgm:presLayoutVars>
      </dgm:prSet>
      <dgm:spPr/>
    </dgm:pt>
    <dgm:pt modelId="{8FACE600-B5AB-4671-A7FF-1406ECC11F79}" type="pres">
      <dgm:prSet presAssocID="{4EBB9A51-7F7A-4103-A274-FDC3AD5EC3AE}" presName="composite" presStyleCnt="0"/>
      <dgm:spPr/>
    </dgm:pt>
    <dgm:pt modelId="{38309F58-9656-4C2D-BE32-397C6CA3A839}" type="pres">
      <dgm:prSet presAssocID="{4EBB9A51-7F7A-4103-A274-FDC3AD5EC3AE}" presName="LShape" presStyleLbl="alignNode1" presStyleIdx="0" presStyleCnt="5"/>
      <dgm:spPr/>
    </dgm:pt>
    <dgm:pt modelId="{80D6EBA0-9AF1-41C9-9E94-3E838205CC2C}" type="pres">
      <dgm:prSet presAssocID="{4EBB9A51-7F7A-4103-A274-FDC3AD5EC3AE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E2FBF4B-1085-4890-A52B-4BFACB007D47}" type="pres">
      <dgm:prSet presAssocID="{4EBB9A51-7F7A-4103-A274-FDC3AD5EC3AE}" presName="Triangle" presStyleLbl="alignNode1" presStyleIdx="1" presStyleCnt="5"/>
      <dgm:spPr/>
    </dgm:pt>
    <dgm:pt modelId="{A5D0A589-763C-44D7-B0DC-7D8873FC4923}" type="pres">
      <dgm:prSet presAssocID="{CCB5DB69-FE57-4477-8036-F2B3034A4C41}" presName="sibTrans" presStyleCnt="0"/>
      <dgm:spPr/>
    </dgm:pt>
    <dgm:pt modelId="{73C01F1D-76DC-4561-8ECF-B078BC0CFC75}" type="pres">
      <dgm:prSet presAssocID="{CCB5DB69-FE57-4477-8036-F2B3034A4C41}" presName="space" presStyleCnt="0"/>
      <dgm:spPr/>
    </dgm:pt>
    <dgm:pt modelId="{684C1408-853D-4490-8E2F-7A8544D071C5}" type="pres">
      <dgm:prSet presAssocID="{D34D39F4-7B8E-4D56-AC73-60DE95B64D04}" presName="composite" presStyleCnt="0"/>
      <dgm:spPr/>
    </dgm:pt>
    <dgm:pt modelId="{10A074C2-01C5-4DC6-8E9B-09C8B916F879}" type="pres">
      <dgm:prSet presAssocID="{D34D39F4-7B8E-4D56-AC73-60DE95B64D04}" presName="LShape" presStyleLbl="alignNode1" presStyleIdx="2" presStyleCnt="5"/>
      <dgm:spPr/>
    </dgm:pt>
    <dgm:pt modelId="{84726916-A330-49B4-9B87-2719BA3B142B}" type="pres">
      <dgm:prSet presAssocID="{D34D39F4-7B8E-4D56-AC73-60DE95B64D04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D855AE-2541-42A8-A08F-FEFB4912DC57}" type="pres">
      <dgm:prSet presAssocID="{D34D39F4-7B8E-4D56-AC73-60DE95B64D04}" presName="Triangle" presStyleLbl="alignNode1" presStyleIdx="3" presStyleCnt="5"/>
      <dgm:spPr/>
    </dgm:pt>
    <dgm:pt modelId="{68BC863C-DA82-4397-80C4-FBE2F717C0AA}" type="pres">
      <dgm:prSet presAssocID="{6B67730C-A3A1-4733-840D-F31B127430E8}" presName="sibTrans" presStyleCnt="0"/>
      <dgm:spPr/>
    </dgm:pt>
    <dgm:pt modelId="{636D3672-F244-4A30-8D90-DCC395173848}" type="pres">
      <dgm:prSet presAssocID="{6B67730C-A3A1-4733-840D-F31B127430E8}" presName="space" presStyleCnt="0"/>
      <dgm:spPr/>
    </dgm:pt>
    <dgm:pt modelId="{C6E1630B-B113-4FC7-9651-A0C7327C6F29}" type="pres">
      <dgm:prSet presAssocID="{6E4FF94E-AC86-406E-83E5-163EE5979EFF}" presName="composite" presStyleCnt="0"/>
      <dgm:spPr/>
    </dgm:pt>
    <dgm:pt modelId="{605CCA17-16C5-4EB3-9FDD-FC83A5F0C4A3}" type="pres">
      <dgm:prSet presAssocID="{6E4FF94E-AC86-406E-83E5-163EE5979EFF}" presName="LShape" presStyleLbl="alignNode1" presStyleIdx="4" presStyleCnt="5"/>
      <dgm:spPr/>
    </dgm:pt>
    <dgm:pt modelId="{9F912593-2DF4-48C2-82CB-FB46BE1F6616}" type="pres">
      <dgm:prSet presAssocID="{6E4FF94E-AC86-406E-83E5-163EE5979EFF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F7AA320-5155-4450-9E30-71BFC58FFA72}" srcId="{DFDDF1D5-A73B-4578-A0E5-158AE4576834}" destId="{6E4FF94E-AC86-406E-83E5-163EE5979EFF}" srcOrd="2" destOrd="0" parTransId="{E051BAD1-665C-4150-9B9E-D37C889C7F8B}" sibTransId="{9AB4B124-A5A0-4012-BE84-479DE669319C}"/>
    <dgm:cxn modelId="{30751209-9FE6-451E-8E62-FCBB762222B6}" type="presOf" srcId="{D34D39F4-7B8E-4D56-AC73-60DE95B64D04}" destId="{84726916-A330-49B4-9B87-2719BA3B142B}" srcOrd="0" destOrd="0" presId="urn:microsoft.com/office/officeart/2009/3/layout/StepUpProcess"/>
    <dgm:cxn modelId="{1D24B52C-0910-43E3-BFF5-D28508FCF52F}" type="presOf" srcId="{4EBB9A51-7F7A-4103-A274-FDC3AD5EC3AE}" destId="{80D6EBA0-9AF1-41C9-9E94-3E838205CC2C}" srcOrd="0" destOrd="0" presId="urn:microsoft.com/office/officeart/2009/3/layout/StepUpProcess"/>
    <dgm:cxn modelId="{D4CC4A1A-D2BF-4BA7-9993-2F71CE6C34AB}" type="presOf" srcId="{DFDDF1D5-A73B-4578-A0E5-158AE4576834}" destId="{4D92503B-8B84-41CB-9BDF-88FA479FD2D4}" srcOrd="0" destOrd="0" presId="urn:microsoft.com/office/officeart/2009/3/layout/StepUpProcess"/>
    <dgm:cxn modelId="{63AF9CDE-7DB0-4129-B985-D49F8BF91E18}" type="presOf" srcId="{6E4FF94E-AC86-406E-83E5-163EE5979EFF}" destId="{9F912593-2DF4-48C2-82CB-FB46BE1F6616}" srcOrd="0" destOrd="0" presId="urn:microsoft.com/office/officeart/2009/3/layout/StepUpProcess"/>
    <dgm:cxn modelId="{678ED9AB-5924-4FE6-8615-A1E91213FFBC}" srcId="{DFDDF1D5-A73B-4578-A0E5-158AE4576834}" destId="{D34D39F4-7B8E-4D56-AC73-60DE95B64D04}" srcOrd="1" destOrd="0" parTransId="{8AFDD793-58FA-4F34-8634-6FC26087E900}" sibTransId="{6B67730C-A3A1-4733-840D-F31B127430E8}"/>
    <dgm:cxn modelId="{E0756A73-5359-4C61-A636-1916D077B69E}" srcId="{DFDDF1D5-A73B-4578-A0E5-158AE4576834}" destId="{4EBB9A51-7F7A-4103-A274-FDC3AD5EC3AE}" srcOrd="0" destOrd="0" parTransId="{295E8AA3-35C4-44AC-A126-E63852783FF1}" sibTransId="{CCB5DB69-FE57-4477-8036-F2B3034A4C41}"/>
    <dgm:cxn modelId="{72DD67B2-3950-4F0F-B9E6-A17AD61C1A66}" type="presParOf" srcId="{4D92503B-8B84-41CB-9BDF-88FA479FD2D4}" destId="{8FACE600-B5AB-4671-A7FF-1406ECC11F79}" srcOrd="0" destOrd="0" presId="urn:microsoft.com/office/officeart/2009/3/layout/StepUpProcess"/>
    <dgm:cxn modelId="{5D5FF9FE-A67F-4419-AF81-88A42D89A8CF}" type="presParOf" srcId="{8FACE600-B5AB-4671-A7FF-1406ECC11F79}" destId="{38309F58-9656-4C2D-BE32-397C6CA3A839}" srcOrd="0" destOrd="0" presId="urn:microsoft.com/office/officeart/2009/3/layout/StepUpProcess"/>
    <dgm:cxn modelId="{A428EB9D-F4D0-4547-9376-97BFF03EB5A9}" type="presParOf" srcId="{8FACE600-B5AB-4671-A7FF-1406ECC11F79}" destId="{80D6EBA0-9AF1-41C9-9E94-3E838205CC2C}" srcOrd="1" destOrd="0" presId="urn:microsoft.com/office/officeart/2009/3/layout/StepUpProcess"/>
    <dgm:cxn modelId="{9D1D4DDD-5DDD-452D-B501-666BECC55D9E}" type="presParOf" srcId="{8FACE600-B5AB-4671-A7FF-1406ECC11F79}" destId="{6E2FBF4B-1085-4890-A52B-4BFACB007D47}" srcOrd="2" destOrd="0" presId="urn:microsoft.com/office/officeart/2009/3/layout/StepUpProcess"/>
    <dgm:cxn modelId="{FAF7E009-5DF6-4E31-A3B9-27DEC92792C3}" type="presParOf" srcId="{4D92503B-8B84-41CB-9BDF-88FA479FD2D4}" destId="{A5D0A589-763C-44D7-B0DC-7D8873FC4923}" srcOrd="1" destOrd="0" presId="urn:microsoft.com/office/officeart/2009/3/layout/StepUpProcess"/>
    <dgm:cxn modelId="{07998F3A-53DA-4393-9ABF-1B8299C751DF}" type="presParOf" srcId="{A5D0A589-763C-44D7-B0DC-7D8873FC4923}" destId="{73C01F1D-76DC-4561-8ECF-B078BC0CFC75}" srcOrd="0" destOrd="0" presId="urn:microsoft.com/office/officeart/2009/3/layout/StepUpProcess"/>
    <dgm:cxn modelId="{31A46E16-03A9-4CDF-9586-1DA16F281A26}" type="presParOf" srcId="{4D92503B-8B84-41CB-9BDF-88FA479FD2D4}" destId="{684C1408-853D-4490-8E2F-7A8544D071C5}" srcOrd="2" destOrd="0" presId="urn:microsoft.com/office/officeart/2009/3/layout/StepUpProcess"/>
    <dgm:cxn modelId="{74C179B0-2000-4866-8D22-D12D7B30E7F0}" type="presParOf" srcId="{684C1408-853D-4490-8E2F-7A8544D071C5}" destId="{10A074C2-01C5-4DC6-8E9B-09C8B916F879}" srcOrd="0" destOrd="0" presId="urn:microsoft.com/office/officeart/2009/3/layout/StepUpProcess"/>
    <dgm:cxn modelId="{CDDDB38F-466F-482E-AA44-BA3A6E68A405}" type="presParOf" srcId="{684C1408-853D-4490-8E2F-7A8544D071C5}" destId="{84726916-A330-49B4-9B87-2719BA3B142B}" srcOrd="1" destOrd="0" presId="urn:microsoft.com/office/officeart/2009/3/layout/StepUpProcess"/>
    <dgm:cxn modelId="{44E182E2-58B1-4FC8-AC8E-1E1F9146B0D8}" type="presParOf" srcId="{684C1408-853D-4490-8E2F-7A8544D071C5}" destId="{E2D855AE-2541-42A8-A08F-FEFB4912DC57}" srcOrd="2" destOrd="0" presId="urn:microsoft.com/office/officeart/2009/3/layout/StepUpProcess"/>
    <dgm:cxn modelId="{72F904D4-EEB5-44C2-974E-EFD1F6A679C5}" type="presParOf" srcId="{4D92503B-8B84-41CB-9BDF-88FA479FD2D4}" destId="{68BC863C-DA82-4397-80C4-FBE2F717C0AA}" srcOrd="3" destOrd="0" presId="urn:microsoft.com/office/officeart/2009/3/layout/StepUpProcess"/>
    <dgm:cxn modelId="{2C234CFF-8695-4E10-ABF7-0DA6333B4BC8}" type="presParOf" srcId="{68BC863C-DA82-4397-80C4-FBE2F717C0AA}" destId="{636D3672-F244-4A30-8D90-DCC395173848}" srcOrd="0" destOrd="0" presId="urn:microsoft.com/office/officeart/2009/3/layout/StepUpProcess"/>
    <dgm:cxn modelId="{E234559B-75EB-41DF-8970-D797F251643B}" type="presParOf" srcId="{4D92503B-8B84-41CB-9BDF-88FA479FD2D4}" destId="{C6E1630B-B113-4FC7-9651-A0C7327C6F29}" srcOrd="4" destOrd="0" presId="urn:microsoft.com/office/officeart/2009/3/layout/StepUpProcess"/>
    <dgm:cxn modelId="{01447291-04F9-4067-BF9F-395390EEB3DC}" type="presParOf" srcId="{C6E1630B-B113-4FC7-9651-A0C7327C6F29}" destId="{605CCA17-16C5-4EB3-9FDD-FC83A5F0C4A3}" srcOrd="0" destOrd="0" presId="urn:microsoft.com/office/officeart/2009/3/layout/StepUpProcess"/>
    <dgm:cxn modelId="{A69D65CE-73B9-45D1-B2D0-8759EE085561}" type="presParOf" srcId="{C6E1630B-B113-4FC7-9651-A0C7327C6F29}" destId="{9F912593-2DF4-48C2-82CB-FB46BE1F6616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6A2B17E-EEE7-45F6-9A6A-52AFE64A3F20}" type="doc">
      <dgm:prSet loTypeId="urn:microsoft.com/office/officeart/2005/8/layout/pyramid2" loCatId="pyramid" qsTypeId="urn:microsoft.com/office/officeart/2005/8/quickstyle/simple5" qsCatId="simple" csTypeId="urn:microsoft.com/office/officeart/2005/8/colors/colorful2" csCatId="colorful" phldr="1"/>
      <dgm:spPr/>
    </dgm:pt>
    <dgm:pt modelId="{FB7B1036-32C9-4FEB-98E2-C0B462B9BD2A}">
      <dgm:prSet phldrT="[Texte]"/>
      <dgm:spPr/>
      <dgm:t>
        <a:bodyPr/>
        <a:lstStyle/>
        <a:p>
          <a:r>
            <a:rPr lang="fr-FR" b="1" dirty="0" smtClean="0"/>
            <a:t>Bloc 2 / E31</a:t>
          </a:r>
          <a:endParaRPr lang="fr-FR" b="1" dirty="0"/>
        </a:p>
      </dgm:t>
    </dgm:pt>
    <dgm:pt modelId="{93007BF2-F2F3-4099-BBB5-A2907DF89762}" type="parTrans" cxnId="{1F02547E-5293-4E6F-AF98-6D32045F8747}">
      <dgm:prSet/>
      <dgm:spPr/>
      <dgm:t>
        <a:bodyPr/>
        <a:lstStyle/>
        <a:p>
          <a:endParaRPr lang="fr-FR"/>
        </a:p>
      </dgm:t>
    </dgm:pt>
    <dgm:pt modelId="{91DD5FCC-06A6-4A98-864B-27D0725F74C3}" type="sibTrans" cxnId="{1F02547E-5293-4E6F-AF98-6D32045F8747}">
      <dgm:prSet/>
      <dgm:spPr/>
      <dgm:t>
        <a:bodyPr/>
        <a:lstStyle/>
        <a:p>
          <a:endParaRPr lang="fr-FR"/>
        </a:p>
      </dgm:t>
    </dgm:pt>
    <dgm:pt modelId="{2EB4108D-1240-4402-A41E-1EF02D6F300D}">
      <dgm:prSet phldrT="[Texte]"/>
      <dgm:spPr/>
      <dgm:t>
        <a:bodyPr/>
        <a:lstStyle/>
        <a:p>
          <a:endParaRPr lang="fr-FR" b="1" dirty="0"/>
        </a:p>
      </dgm:t>
    </dgm:pt>
    <dgm:pt modelId="{66D6ED31-5E4E-4366-BAA9-BA5AD433A446}" type="parTrans" cxnId="{E2BBE108-1780-4A26-836E-9937C7213511}">
      <dgm:prSet/>
      <dgm:spPr/>
      <dgm:t>
        <a:bodyPr/>
        <a:lstStyle/>
        <a:p>
          <a:endParaRPr lang="fr-FR"/>
        </a:p>
      </dgm:t>
    </dgm:pt>
    <dgm:pt modelId="{86399CFA-C241-428C-A32F-07D1FEB7238F}" type="sibTrans" cxnId="{E2BBE108-1780-4A26-836E-9937C7213511}">
      <dgm:prSet/>
      <dgm:spPr/>
      <dgm:t>
        <a:bodyPr/>
        <a:lstStyle/>
        <a:p>
          <a:endParaRPr lang="fr-FR"/>
        </a:p>
      </dgm:t>
    </dgm:pt>
    <dgm:pt modelId="{2A18627C-08F1-40ED-B81B-2D042851E3F3}">
      <dgm:prSet phldrT="[Texte]"/>
      <dgm:spPr/>
      <dgm:t>
        <a:bodyPr/>
        <a:lstStyle/>
        <a:p>
          <a:r>
            <a:rPr lang="fr-FR" b="1" dirty="0" err="1" smtClean="0"/>
            <a:t>Coef</a:t>
          </a:r>
          <a:r>
            <a:rPr lang="fr-FR" b="1" dirty="0" smtClean="0"/>
            <a:t> 4</a:t>
          </a:r>
          <a:endParaRPr lang="fr-FR" b="1" dirty="0"/>
        </a:p>
      </dgm:t>
    </dgm:pt>
    <dgm:pt modelId="{C7338D33-2109-4481-8E36-37A7DA325EED}" type="parTrans" cxnId="{F6D2032C-3A7E-492C-B1F0-AA8847DBEADE}">
      <dgm:prSet/>
      <dgm:spPr/>
      <dgm:t>
        <a:bodyPr/>
        <a:lstStyle/>
        <a:p>
          <a:endParaRPr lang="fr-FR"/>
        </a:p>
      </dgm:t>
    </dgm:pt>
    <dgm:pt modelId="{FAE2381E-2FAF-4BF2-8042-69E7E709D844}" type="sibTrans" cxnId="{F6D2032C-3A7E-492C-B1F0-AA8847DBEADE}">
      <dgm:prSet/>
      <dgm:spPr/>
      <dgm:t>
        <a:bodyPr/>
        <a:lstStyle/>
        <a:p>
          <a:endParaRPr lang="fr-FR"/>
        </a:p>
      </dgm:t>
    </dgm:pt>
    <dgm:pt modelId="{01D159E7-7C89-4785-B362-4FE8FBAFB096}">
      <dgm:prSet phldrT="[Texte]"/>
      <dgm:spPr/>
      <dgm:t>
        <a:bodyPr/>
        <a:lstStyle/>
        <a:p>
          <a:r>
            <a:rPr lang="fr-FR" b="1" dirty="0" smtClean="0"/>
            <a:t>Oral</a:t>
          </a:r>
          <a:endParaRPr lang="fr-FR" b="1" dirty="0"/>
        </a:p>
      </dgm:t>
    </dgm:pt>
    <dgm:pt modelId="{0E2475CA-22CC-4CEF-8254-261F8F208ABE}" type="parTrans" cxnId="{3EDBA8D1-6D45-4DCE-AF46-0B8567541EA9}">
      <dgm:prSet/>
      <dgm:spPr/>
      <dgm:t>
        <a:bodyPr/>
        <a:lstStyle/>
        <a:p>
          <a:endParaRPr lang="fr-FR"/>
        </a:p>
      </dgm:t>
    </dgm:pt>
    <dgm:pt modelId="{15920ADA-35E0-494B-88E1-D4F8D1FDBE95}" type="sibTrans" cxnId="{3EDBA8D1-6D45-4DCE-AF46-0B8567541EA9}">
      <dgm:prSet/>
      <dgm:spPr/>
      <dgm:t>
        <a:bodyPr/>
        <a:lstStyle/>
        <a:p>
          <a:endParaRPr lang="fr-FR"/>
        </a:p>
      </dgm:t>
    </dgm:pt>
    <dgm:pt modelId="{979C338C-7B4E-43B6-92B0-1B9A3B1B3BF8}">
      <dgm:prSet phldrT="[Texte]"/>
      <dgm:spPr/>
      <dgm:t>
        <a:bodyPr/>
        <a:lstStyle/>
        <a:p>
          <a:r>
            <a:rPr lang="fr-FR" b="1" dirty="0" smtClean="0"/>
            <a:t>Critères</a:t>
          </a:r>
          <a:endParaRPr lang="fr-FR" b="1" dirty="0"/>
        </a:p>
      </dgm:t>
    </dgm:pt>
    <dgm:pt modelId="{CAFEF246-1628-462C-8FC1-EFB1A78DA22D}" type="parTrans" cxnId="{8C7B3C80-5BB6-4B1C-81E8-526A27D86CC7}">
      <dgm:prSet/>
      <dgm:spPr/>
      <dgm:t>
        <a:bodyPr/>
        <a:lstStyle/>
        <a:p>
          <a:endParaRPr lang="fr-FR"/>
        </a:p>
      </dgm:t>
    </dgm:pt>
    <dgm:pt modelId="{B2F924E6-B59E-4825-9BD1-94E2D7E2E29C}" type="sibTrans" cxnId="{8C7B3C80-5BB6-4B1C-81E8-526A27D86CC7}">
      <dgm:prSet/>
      <dgm:spPr/>
      <dgm:t>
        <a:bodyPr/>
        <a:lstStyle/>
        <a:p>
          <a:endParaRPr lang="fr-FR"/>
        </a:p>
      </dgm:t>
    </dgm:pt>
    <dgm:pt modelId="{C9345953-4928-426B-89FA-4FA2E206050A}" type="pres">
      <dgm:prSet presAssocID="{A6A2B17E-EEE7-45F6-9A6A-52AFE64A3F20}" presName="compositeShape" presStyleCnt="0">
        <dgm:presLayoutVars>
          <dgm:dir/>
          <dgm:resizeHandles/>
        </dgm:presLayoutVars>
      </dgm:prSet>
      <dgm:spPr/>
    </dgm:pt>
    <dgm:pt modelId="{D1C88781-3A9D-4244-93CD-FBDAD354F833}" type="pres">
      <dgm:prSet presAssocID="{A6A2B17E-EEE7-45F6-9A6A-52AFE64A3F20}" presName="pyramid" presStyleLbl="node1" presStyleIdx="0" presStyleCnt="1" custLinFactNeighborX="-4245" custLinFactNeighborY="-22224"/>
      <dgm:spPr/>
    </dgm:pt>
    <dgm:pt modelId="{A2CB1A04-9ED2-478D-A2D8-BD94C6D2C616}" type="pres">
      <dgm:prSet presAssocID="{A6A2B17E-EEE7-45F6-9A6A-52AFE64A3F20}" presName="theList" presStyleCnt="0"/>
      <dgm:spPr/>
    </dgm:pt>
    <dgm:pt modelId="{74858FC6-10D8-40CF-8D28-52DEAD064960}" type="pres">
      <dgm:prSet presAssocID="{FB7B1036-32C9-4FEB-98E2-C0B462B9BD2A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16B996E-B6C3-48DF-9134-30B00A4D51D9}" type="pres">
      <dgm:prSet presAssocID="{FB7B1036-32C9-4FEB-98E2-C0B462B9BD2A}" presName="aSpace" presStyleCnt="0"/>
      <dgm:spPr/>
    </dgm:pt>
    <dgm:pt modelId="{3B37E4AD-8CEA-4C06-9718-CE2B45C79228}" type="pres">
      <dgm:prSet presAssocID="{2EB4108D-1240-4402-A41E-1EF02D6F300D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344C22-0E36-4B1C-B41E-238B5F02B637}" type="pres">
      <dgm:prSet presAssocID="{2EB4108D-1240-4402-A41E-1EF02D6F300D}" presName="aSpace" presStyleCnt="0"/>
      <dgm:spPr/>
    </dgm:pt>
    <dgm:pt modelId="{C7A6999B-077E-4670-AD85-3776B3CEE431}" type="pres">
      <dgm:prSet presAssocID="{2A18627C-08F1-40ED-B81B-2D042851E3F3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4D682A6-D755-4178-9A60-73E72A2CD8FE}" type="pres">
      <dgm:prSet presAssocID="{2A18627C-08F1-40ED-B81B-2D042851E3F3}" presName="aSpace" presStyleCnt="0"/>
      <dgm:spPr/>
    </dgm:pt>
    <dgm:pt modelId="{AFF38177-FDDA-4FB5-8F11-737E39D00553}" type="pres">
      <dgm:prSet presAssocID="{01D159E7-7C89-4785-B362-4FE8FBAFB096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786E1B1-7B8D-4FFA-9041-E6AFC181E636}" type="pres">
      <dgm:prSet presAssocID="{01D159E7-7C89-4785-B362-4FE8FBAFB096}" presName="aSpace" presStyleCnt="0"/>
      <dgm:spPr/>
    </dgm:pt>
    <dgm:pt modelId="{6489E621-1D79-450E-8B2C-B7CB7975342D}" type="pres">
      <dgm:prSet presAssocID="{979C338C-7B4E-43B6-92B0-1B9A3B1B3BF8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2DD655-6984-4390-9A40-5DA30403D48B}" type="pres">
      <dgm:prSet presAssocID="{979C338C-7B4E-43B6-92B0-1B9A3B1B3BF8}" presName="aSpace" presStyleCnt="0"/>
      <dgm:spPr/>
    </dgm:pt>
  </dgm:ptLst>
  <dgm:cxnLst>
    <dgm:cxn modelId="{E2BBE108-1780-4A26-836E-9937C7213511}" srcId="{A6A2B17E-EEE7-45F6-9A6A-52AFE64A3F20}" destId="{2EB4108D-1240-4402-A41E-1EF02D6F300D}" srcOrd="1" destOrd="0" parTransId="{66D6ED31-5E4E-4366-BAA9-BA5AD433A446}" sibTransId="{86399CFA-C241-428C-A32F-07D1FEB7238F}"/>
    <dgm:cxn modelId="{1F02547E-5293-4E6F-AF98-6D32045F8747}" srcId="{A6A2B17E-EEE7-45F6-9A6A-52AFE64A3F20}" destId="{FB7B1036-32C9-4FEB-98E2-C0B462B9BD2A}" srcOrd="0" destOrd="0" parTransId="{93007BF2-F2F3-4099-BBB5-A2907DF89762}" sibTransId="{91DD5FCC-06A6-4A98-864B-27D0725F74C3}"/>
    <dgm:cxn modelId="{8C7B3C80-5BB6-4B1C-81E8-526A27D86CC7}" srcId="{A6A2B17E-EEE7-45F6-9A6A-52AFE64A3F20}" destId="{979C338C-7B4E-43B6-92B0-1B9A3B1B3BF8}" srcOrd="4" destOrd="0" parTransId="{CAFEF246-1628-462C-8FC1-EFB1A78DA22D}" sibTransId="{B2F924E6-B59E-4825-9BD1-94E2D7E2E29C}"/>
    <dgm:cxn modelId="{2E779079-2C7A-4EF9-B70C-4EDBF2B8B5F9}" type="presOf" srcId="{A6A2B17E-EEE7-45F6-9A6A-52AFE64A3F20}" destId="{C9345953-4928-426B-89FA-4FA2E206050A}" srcOrd="0" destOrd="0" presId="urn:microsoft.com/office/officeart/2005/8/layout/pyramid2"/>
    <dgm:cxn modelId="{F6D2032C-3A7E-492C-B1F0-AA8847DBEADE}" srcId="{A6A2B17E-EEE7-45F6-9A6A-52AFE64A3F20}" destId="{2A18627C-08F1-40ED-B81B-2D042851E3F3}" srcOrd="2" destOrd="0" parTransId="{C7338D33-2109-4481-8E36-37A7DA325EED}" sibTransId="{FAE2381E-2FAF-4BF2-8042-69E7E709D844}"/>
    <dgm:cxn modelId="{7CFC43E9-A274-44E2-A89C-050CC444D798}" type="presOf" srcId="{01D159E7-7C89-4785-B362-4FE8FBAFB096}" destId="{AFF38177-FDDA-4FB5-8F11-737E39D00553}" srcOrd="0" destOrd="0" presId="urn:microsoft.com/office/officeart/2005/8/layout/pyramid2"/>
    <dgm:cxn modelId="{5754030D-4A99-4412-8F10-5DF542F0AF36}" type="presOf" srcId="{2A18627C-08F1-40ED-B81B-2D042851E3F3}" destId="{C7A6999B-077E-4670-AD85-3776B3CEE431}" srcOrd="0" destOrd="0" presId="urn:microsoft.com/office/officeart/2005/8/layout/pyramid2"/>
    <dgm:cxn modelId="{2B6EA9BF-3A0A-49F5-9B9E-6879C85D99FD}" type="presOf" srcId="{FB7B1036-32C9-4FEB-98E2-C0B462B9BD2A}" destId="{74858FC6-10D8-40CF-8D28-52DEAD064960}" srcOrd="0" destOrd="0" presId="urn:microsoft.com/office/officeart/2005/8/layout/pyramid2"/>
    <dgm:cxn modelId="{35C0F811-A054-4070-88C4-F13FE4E62E8F}" type="presOf" srcId="{979C338C-7B4E-43B6-92B0-1B9A3B1B3BF8}" destId="{6489E621-1D79-450E-8B2C-B7CB7975342D}" srcOrd="0" destOrd="0" presId="urn:microsoft.com/office/officeart/2005/8/layout/pyramid2"/>
    <dgm:cxn modelId="{3EDBA8D1-6D45-4DCE-AF46-0B8567541EA9}" srcId="{A6A2B17E-EEE7-45F6-9A6A-52AFE64A3F20}" destId="{01D159E7-7C89-4785-B362-4FE8FBAFB096}" srcOrd="3" destOrd="0" parTransId="{0E2475CA-22CC-4CEF-8254-261F8F208ABE}" sibTransId="{15920ADA-35E0-494B-88E1-D4F8D1FDBE95}"/>
    <dgm:cxn modelId="{D3BB2CD1-1397-4338-AC49-6C5B065655E4}" type="presOf" srcId="{2EB4108D-1240-4402-A41E-1EF02D6F300D}" destId="{3B37E4AD-8CEA-4C06-9718-CE2B45C79228}" srcOrd="0" destOrd="0" presId="urn:microsoft.com/office/officeart/2005/8/layout/pyramid2"/>
    <dgm:cxn modelId="{A0DB660B-8B4A-40EA-B5F1-F3C1365416CB}" type="presParOf" srcId="{C9345953-4928-426B-89FA-4FA2E206050A}" destId="{D1C88781-3A9D-4244-93CD-FBDAD354F833}" srcOrd="0" destOrd="0" presId="urn:microsoft.com/office/officeart/2005/8/layout/pyramid2"/>
    <dgm:cxn modelId="{F367EE55-DC9C-490E-956E-9D14F793BF91}" type="presParOf" srcId="{C9345953-4928-426B-89FA-4FA2E206050A}" destId="{A2CB1A04-9ED2-478D-A2D8-BD94C6D2C616}" srcOrd="1" destOrd="0" presId="urn:microsoft.com/office/officeart/2005/8/layout/pyramid2"/>
    <dgm:cxn modelId="{C69D8063-D9A6-46DF-BDE8-520D9727CCF1}" type="presParOf" srcId="{A2CB1A04-9ED2-478D-A2D8-BD94C6D2C616}" destId="{74858FC6-10D8-40CF-8D28-52DEAD064960}" srcOrd="0" destOrd="0" presId="urn:microsoft.com/office/officeart/2005/8/layout/pyramid2"/>
    <dgm:cxn modelId="{7E3293D2-2D92-48A9-95C2-5D41FE788ACA}" type="presParOf" srcId="{A2CB1A04-9ED2-478D-A2D8-BD94C6D2C616}" destId="{B16B996E-B6C3-48DF-9134-30B00A4D51D9}" srcOrd="1" destOrd="0" presId="urn:microsoft.com/office/officeart/2005/8/layout/pyramid2"/>
    <dgm:cxn modelId="{CC2EDC81-99CB-4D56-B895-C2C9B23B5B2F}" type="presParOf" srcId="{A2CB1A04-9ED2-478D-A2D8-BD94C6D2C616}" destId="{3B37E4AD-8CEA-4C06-9718-CE2B45C79228}" srcOrd="2" destOrd="0" presId="urn:microsoft.com/office/officeart/2005/8/layout/pyramid2"/>
    <dgm:cxn modelId="{312ABA58-FB5C-43F8-8C0E-3BEFEF98147A}" type="presParOf" srcId="{A2CB1A04-9ED2-478D-A2D8-BD94C6D2C616}" destId="{A6344C22-0E36-4B1C-B41E-238B5F02B637}" srcOrd="3" destOrd="0" presId="urn:microsoft.com/office/officeart/2005/8/layout/pyramid2"/>
    <dgm:cxn modelId="{AE2E615B-9DDD-41FE-B42B-1C3F9F3145B9}" type="presParOf" srcId="{A2CB1A04-9ED2-478D-A2D8-BD94C6D2C616}" destId="{C7A6999B-077E-4670-AD85-3776B3CEE431}" srcOrd="4" destOrd="0" presId="urn:microsoft.com/office/officeart/2005/8/layout/pyramid2"/>
    <dgm:cxn modelId="{4926B3D6-1C79-404D-81A4-1DA0A37D2791}" type="presParOf" srcId="{A2CB1A04-9ED2-478D-A2D8-BD94C6D2C616}" destId="{94D682A6-D755-4178-9A60-73E72A2CD8FE}" srcOrd="5" destOrd="0" presId="urn:microsoft.com/office/officeart/2005/8/layout/pyramid2"/>
    <dgm:cxn modelId="{F3FF88AC-A8F4-4031-B3D1-166DBCEF5183}" type="presParOf" srcId="{A2CB1A04-9ED2-478D-A2D8-BD94C6D2C616}" destId="{AFF38177-FDDA-4FB5-8F11-737E39D00553}" srcOrd="6" destOrd="0" presId="urn:microsoft.com/office/officeart/2005/8/layout/pyramid2"/>
    <dgm:cxn modelId="{315A1656-1D6D-424B-A431-7BCA9446DF93}" type="presParOf" srcId="{A2CB1A04-9ED2-478D-A2D8-BD94C6D2C616}" destId="{E786E1B1-7B8D-4FFA-9041-E6AFC181E636}" srcOrd="7" destOrd="0" presId="urn:microsoft.com/office/officeart/2005/8/layout/pyramid2"/>
    <dgm:cxn modelId="{1E12065B-C80F-4B3F-A703-D96FCA54CCBA}" type="presParOf" srcId="{A2CB1A04-9ED2-478D-A2D8-BD94C6D2C616}" destId="{6489E621-1D79-450E-8B2C-B7CB7975342D}" srcOrd="8" destOrd="0" presId="urn:microsoft.com/office/officeart/2005/8/layout/pyramid2"/>
    <dgm:cxn modelId="{03472265-2DC5-4235-A4FB-03B64EAD3FE5}" type="presParOf" srcId="{A2CB1A04-9ED2-478D-A2D8-BD94C6D2C616}" destId="{8F2DD655-6984-4390-9A40-5DA30403D48B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6A2B17E-EEE7-45F6-9A6A-52AFE64A3F20}" type="doc">
      <dgm:prSet loTypeId="urn:microsoft.com/office/officeart/2005/8/layout/pyramid2" loCatId="pyramid" qsTypeId="urn:microsoft.com/office/officeart/2005/8/quickstyle/simple5" qsCatId="simple" csTypeId="urn:microsoft.com/office/officeart/2005/8/colors/colorful2" csCatId="colorful" phldr="1"/>
      <dgm:spPr/>
    </dgm:pt>
    <dgm:pt modelId="{FB7B1036-32C9-4FEB-98E2-C0B462B9BD2A}">
      <dgm:prSet phldrT="[Texte]"/>
      <dgm:spPr/>
      <dgm:t>
        <a:bodyPr/>
        <a:lstStyle/>
        <a:p>
          <a:r>
            <a:rPr lang="fr-FR" b="1" dirty="0" smtClean="0"/>
            <a:t>Bloc 2 / E31</a:t>
          </a:r>
          <a:endParaRPr lang="fr-FR" b="1" dirty="0"/>
        </a:p>
      </dgm:t>
    </dgm:pt>
    <dgm:pt modelId="{93007BF2-F2F3-4099-BBB5-A2907DF89762}" type="parTrans" cxnId="{1F02547E-5293-4E6F-AF98-6D32045F8747}">
      <dgm:prSet/>
      <dgm:spPr/>
      <dgm:t>
        <a:bodyPr/>
        <a:lstStyle/>
        <a:p>
          <a:endParaRPr lang="fr-FR"/>
        </a:p>
      </dgm:t>
    </dgm:pt>
    <dgm:pt modelId="{91DD5FCC-06A6-4A98-864B-27D0725F74C3}" type="sibTrans" cxnId="{1F02547E-5293-4E6F-AF98-6D32045F8747}">
      <dgm:prSet/>
      <dgm:spPr/>
      <dgm:t>
        <a:bodyPr/>
        <a:lstStyle/>
        <a:p>
          <a:endParaRPr lang="fr-FR"/>
        </a:p>
      </dgm:t>
    </dgm:pt>
    <dgm:pt modelId="{2EB4108D-1240-4402-A41E-1EF02D6F300D}">
      <dgm:prSet phldrT="[Texte]"/>
      <dgm:spPr/>
      <dgm:t>
        <a:bodyPr/>
        <a:lstStyle/>
        <a:p>
          <a:endParaRPr lang="fr-FR" b="1" dirty="0"/>
        </a:p>
      </dgm:t>
    </dgm:pt>
    <dgm:pt modelId="{66D6ED31-5E4E-4366-BAA9-BA5AD433A446}" type="parTrans" cxnId="{E2BBE108-1780-4A26-836E-9937C7213511}">
      <dgm:prSet/>
      <dgm:spPr/>
      <dgm:t>
        <a:bodyPr/>
        <a:lstStyle/>
        <a:p>
          <a:endParaRPr lang="fr-FR"/>
        </a:p>
      </dgm:t>
    </dgm:pt>
    <dgm:pt modelId="{86399CFA-C241-428C-A32F-07D1FEB7238F}" type="sibTrans" cxnId="{E2BBE108-1780-4A26-836E-9937C7213511}">
      <dgm:prSet/>
      <dgm:spPr/>
      <dgm:t>
        <a:bodyPr/>
        <a:lstStyle/>
        <a:p>
          <a:endParaRPr lang="fr-FR"/>
        </a:p>
      </dgm:t>
    </dgm:pt>
    <dgm:pt modelId="{2A18627C-08F1-40ED-B81B-2D042851E3F3}">
      <dgm:prSet phldrT="[Texte]"/>
      <dgm:spPr/>
      <dgm:t>
        <a:bodyPr/>
        <a:lstStyle/>
        <a:p>
          <a:r>
            <a:rPr lang="fr-FR" b="1" dirty="0" err="1" smtClean="0"/>
            <a:t>Coef</a:t>
          </a:r>
          <a:r>
            <a:rPr lang="fr-FR" b="1" dirty="0" smtClean="0"/>
            <a:t> 4</a:t>
          </a:r>
          <a:endParaRPr lang="fr-FR" b="1" dirty="0"/>
        </a:p>
      </dgm:t>
    </dgm:pt>
    <dgm:pt modelId="{C7338D33-2109-4481-8E36-37A7DA325EED}" type="parTrans" cxnId="{F6D2032C-3A7E-492C-B1F0-AA8847DBEADE}">
      <dgm:prSet/>
      <dgm:spPr/>
      <dgm:t>
        <a:bodyPr/>
        <a:lstStyle/>
        <a:p>
          <a:endParaRPr lang="fr-FR"/>
        </a:p>
      </dgm:t>
    </dgm:pt>
    <dgm:pt modelId="{FAE2381E-2FAF-4BF2-8042-69E7E709D844}" type="sibTrans" cxnId="{F6D2032C-3A7E-492C-B1F0-AA8847DBEADE}">
      <dgm:prSet/>
      <dgm:spPr/>
      <dgm:t>
        <a:bodyPr/>
        <a:lstStyle/>
        <a:p>
          <a:endParaRPr lang="fr-FR"/>
        </a:p>
      </dgm:t>
    </dgm:pt>
    <dgm:pt modelId="{01D159E7-7C89-4785-B362-4FE8FBAFB096}">
      <dgm:prSet phldrT="[Texte]"/>
      <dgm:spPr/>
      <dgm:t>
        <a:bodyPr/>
        <a:lstStyle/>
        <a:p>
          <a:r>
            <a:rPr lang="fr-FR" b="1" dirty="0" smtClean="0"/>
            <a:t>Oral</a:t>
          </a:r>
          <a:endParaRPr lang="fr-FR" b="1" dirty="0"/>
        </a:p>
      </dgm:t>
    </dgm:pt>
    <dgm:pt modelId="{0E2475CA-22CC-4CEF-8254-261F8F208ABE}" type="parTrans" cxnId="{3EDBA8D1-6D45-4DCE-AF46-0B8567541EA9}">
      <dgm:prSet/>
      <dgm:spPr/>
      <dgm:t>
        <a:bodyPr/>
        <a:lstStyle/>
        <a:p>
          <a:endParaRPr lang="fr-FR"/>
        </a:p>
      </dgm:t>
    </dgm:pt>
    <dgm:pt modelId="{15920ADA-35E0-494B-88E1-D4F8D1FDBE95}" type="sibTrans" cxnId="{3EDBA8D1-6D45-4DCE-AF46-0B8567541EA9}">
      <dgm:prSet/>
      <dgm:spPr/>
      <dgm:t>
        <a:bodyPr/>
        <a:lstStyle/>
        <a:p>
          <a:endParaRPr lang="fr-FR"/>
        </a:p>
      </dgm:t>
    </dgm:pt>
    <dgm:pt modelId="{979C338C-7B4E-43B6-92B0-1B9A3B1B3BF8}">
      <dgm:prSet phldrT="[Texte]"/>
      <dgm:spPr/>
      <dgm:t>
        <a:bodyPr/>
        <a:lstStyle/>
        <a:p>
          <a:endParaRPr lang="fr-FR" b="1" dirty="0"/>
        </a:p>
      </dgm:t>
    </dgm:pt>
    <dgm:pt modelId="{CAFEF246-1628-462C-8FC1-EFB1A78DA22D}" type="parTrans" cxnId="{8C7B3C80-5BB6-4B1C-81E8-526A27D86CC7}">
      <dgm:prSet/>
      <dgm:spPr/>
      <dgm:t>
        <a:bodyPr/>
        <a:lstStyle/>
        <a:p>
          <a:endParaRPr lang="fr-FR"/>
        </a:p>
      </dgm:t>
    </dgm:pt>
    <dgm:pt modelId="{B2F924E6-B59E-4825-9BD1-94E2D7E2E29C}" type="sibTrans" cxnId="{8C7B3C80-5BB6-4B1C-81E8-526A27D86CC7}">
      <dgm:prSet/>
      <dgm:spPr/>
      <dgm:t>
        <a:bodyPr/>
        <a:lstStyle/>
        <a:p>
          <a:endParaRPr lang="fr-FR"/>
        </a:p>
      </dgm:t>
    </dgm:pt>
    <dgm:pt modelId="{C9345953-4928-426B-89FA-4FA2E206050A}" type="pres">
      <dgm:prSet presAssocID="{A6A2B17E-EEE7-45F6-9A6A-52AFE64A3F20}" presName="compositeShape" presStyleCnt="0">
        <dgm:presLayoutVars>
          <dgm:dir/>
          <dgm:resizeHandles/>
        </dgm:presLayoutVars>
      </dgm:prSet>
      <dgm:spPr/>
    </dgm:pt>
    <dgm:pt modelId="{D1C88781-3A9D-4244-93CD-FBDAD354F833}" type="pres">
      <dgm:prSet presAssocID="{A6A2B17E-EEE7-45F6-9A6A-52AFE64A3F20}" presName="pyramid" presStyleLbl="node1" presStyleIdx="0" presStyleCnt="1" custLinFactNeighborX="-4245" custLinFactNeighborY="-22224"/>
      <dgm:spPr/>
    </dgm:pt>
    <dgm:pt modelId="{A2CB1A04-9ED2-478D-A2D8-BD94C6D2C616}" type="pres">
      <dgm:prSet presAssocID="{A6A2B17E-EEE7-45F6-9A6A-52AFE64A3F20}" presName="theList" presStyleCnt="0"/>
      <dgm:spPr/>
    </dgm:pt>
    <dgm:pt modelId="{74858FC6-10D8-40CF-8D28-52DEAD064960}" type="pres">
      <dgm:prSet presAssocID="{FB7B1036-32C9-4FEB-98E2-C0B462B9BD2A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16B996E-B6C3-48DF-9134-30B00A4D51D9}" type="pres">
      <dgm:prSet presAssocID="{FB7B1036-32C9-4FEB-98E2-C0B462B9BD2A}" presName="aSpace" presStyleCnt="0"/>
      <dgm:spPr/>
    </dgm:pt>
    <dgm:pt modelId="{3B37E4AD-8CEA-4C06-9718-CE2B45C79228}" type="pres">
      <dgm:prSet presAssocID="{2EB4108D-1240-4402-A41E-1EF02D6F300D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344C22-0E36-4B1C-B41E-238B5F02B637}" type="pres">
      <dgm:prSet presAssocID="{2EB4108D-1240-4402-A41E-1EF02D6F300D}" presName="aSpace" presStyleCnt="0"/>
      <dgm:spPr/>
    </dgm:pt>
    <dgm:pt modelId="{C7A6999B-077E-4670-AD85-3776B3CEE431}" type="pres">
      <dgm:prSet presAssocID="{2A18627C-08F1-40ED-B81B-2D042851E3F3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4D682A6-D755-4178-9A60-73E72A2CD8FE}" type="pres">
      <dgm:prSet presAssocID="{2A18627C-08F1-40ED-B81B-2D042851E3F3}" presName="aSpace" presStyleCnt="0"/>
      <dgm:spPr/>
    </dgm:pt>
    <dgm:pt modelId="{AFF38177-FDDA-4FB5-8F11-737E39D00553}" type="pres">
      <dgm:prSet presAssocID="{01D159E7-7C89-4785-B362-4FE8FBAFB096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786E1B1-7B8D-4FFA-9041-E6AFC181E636}" type="pres">
      <dgm:prSet presAssocID="{01D159E7-7C89-4785-B362-4FE8FBAFB096}" presName="aSpace" presStyleCnt="0"/>
      <dgm:spPr/>
    </dgm:pt>
    <dgm:pt modelId="{6489E621-1D79-450E-8B2C-B7CB7975342D}" type="pres">
      <dgm:prSet presAssocID="{979C338C-7B4E-43B6-92B0-1B9A3B1B3BF8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2DD655-6984-4390-9A40-5DA30403D48B}" type="pres">
      <dgm:prSet presAssocID="{979C338C-7B4E-43B6-92B0-1B9A3B1B3BF8}" presName="aSpace" presStyleCnt="0"/>
      <dgm:spPr/>
    </dgm:pt>
  </dgm:ptLst>
  <dgm:cxnLst>
    <dgm:cxn modelId="{E2BBE108-1780-4A26-836E-9937C7213511}" srcId="{A6A2B17E-EEE7-45F6-9A6A-52AFE64A3F20}" destId="{2EB4108D-1240-4402-A41E-1EF02D6F300D}" srcOrd="1" destOrd="0" parTransId="{66D6ED31-5E4E-4366-BAA9-BA5AD433A446}" sibTransId="{86399CFA-C241-428C-A32F-07D1FEB7238F}"/>
    <dgm:cxn modelId="{1F02547E-5293-4E6F-AF98-6D32045F8747}" srcId="{A6A2B17E-EEE7-45F6-9A6A-52AFE64A3F20}" destId="{FB7B1036-32C9-4FEB-98E2-C0B462B9BD2A}" srcOrd="0" destOrd="0" parTransId="{93007BF2-F2F3-4099-BBB5-A2907DF89762}" sibTransId="{91DD5FCC-06A6-4A98-864B-27D0725F74C3}"/>
    <dgm:cxn modelId="{8C7B3C80-5BB6-4B1C-81E8-526A27D86CC7}" srcId="{A6A2B17E-EEE7-45F6-9A6A-52AFE64A3F20}" destId="{979C338C-7B4E-43B6-92B0-1B9A3B1B3BF8}" srcOrd="4" destOrd="0" parTransId="{CAFEF246-1628-462C-8FC1-EFB1A78DA22D}" sibTransId="{B2F924E6-B59E-4825-9BD1-94E2D7E2E29C}"/>
    <dgm:cxn modelId="{2E779079-2C7A-4EF9-B70C-4EDBF2B8B5F9}" type="presOf" srcId="{A6A2B17E-EEE7-45F6-9A6A-52AFE64A3F20}" destId="{C9345953-4928-426B-89FA-4FA2E206050A}" srcOrd="0" destOrd="0" presId="urn:microsoft.com/office/officeart/2005/8/layout/pyramid2"/>
    <dgm:cxn modelId="{F6D2032C-3A7E-492C-B1F0-AA8847DBEADE}" srcId="{A6A2B17E-EEE7-45F6-9A6A-52AFE64A3F20}" destId="{2A18627C-08F1-40ED-B81B-2D042851E3F3}" srcOrd="2" destOrd="0" parTransId="{C7338D33-2109-4481-8E36-37A7DA325EED}" sibTransId="{FAE2381E-2FAF-4BF2-8042-69E7E709D844}"/>
    <dgm:cxn modelId="{7CFC43E9-A274-44E2-A89C-050CC444D798}" type="presOf" srcId="{01D159E7-7C89-4785-B362-4FE8FBAFB096}" destId="{AFF38177-FDDA-4FB5-8F11-737E39D00553}" srcOrd="0" destOrd="0" presId="urn:microsoft.com/office/officeart/2005/8/layout/pyramid2"/>
    <dgm:cxn modelId="{5754030D-4A99-4412-8F10-5DF542F0AF36}" type="presOf" srcId="{2A18627C-08F1-40ED-B81B-2D042851E3F3}" destId="{C7A6999B-077E-4670-AD85-3776B3CEE431}" srcOrd="0" destOrd="0" presId="urn:microsoft.com/office/officeart/2005/8/layout/pyramid2"/>
    <dgm:cxn modelId="{2B6EA9BF-3A0A-49F5-9B9E-6879C85D99FD}" type="presOf" srcId="{FB7B1036-32C9-4FEB-98E2-C0B462B9BD2A}" destId="{74858FC6-10D8-40CF-8D28-52DEAD064960}" srcOrd="0" destOrd="0" presId="urn:microsoft.com/office/officeart/2005/8/layout/pyramid2"/>
    <dgm:cxn modelId="{35C0F811-A054-4070-88C4-F13FE4E62E8F}" type="presOf" srcId="{979C338C-7B4E-43B6-92B0-1B9A3B1B3BF8}" destId="{6489E621-1D79-450E-8B2C-B7CB7975342D}" srcOrd="0" destOrd="0" presId="urn:microsoft.com/office/officeart/2005/8/layout/pyramid2"/>
    <dgm:cxn modelId="{3EDBA8D1-6D45-4DCE-AF46-0B8567541EA9}" srcId="{A6A2B17E-EEE7-45F6-9A6A-52AFE64A3F20}" destId="{01D159E7-7C89-4785-B362-4FE8FBAFB096}" srcOrd="3" destOrd="0" parTransId="{0E2475CA-22CC-4CEF-8254-261F8F208ABE}" sibTransId="{15920ADA-35E0-494B-88E1-D4F8D1FDBE95}"/>
    <dgm:cxn modelId="{D3BB2CD1-1397-4338-AC49-6C5B065655E4}" type="presOf" srcId="{2EB4108D-1240-4402-A41E-1EF02D6F300D}" destId="{3B37E4AD-8CEA-4C06-9718-CE2B45C79228}" srcOrd="0" destOrd="0" presId="urn:microsoft.com/office/officeart/2005/8/layout/pyramid2"/>
    <dgm:cxn modelId="{A0DB660B-8B4A-40EA-B5F1-F3C1365416CB}" type="presParOf" srcId="{C9345953-4928-426B-89FA-4FA2E206050A}" destId="{D1C88781-3A9D-4244-93CD-FBDAD354F833}" srcOrd="0" destOrd="0" presId="urn:microsoft.com/office/officeart/2005/8/layout/pyramid2"/>
    <dgm:cxn modelId="{F367EE55-DC9C-490E-956E-9D14F793BF91}" type="presParOf" srcId="{C9345953-4928-426B-89FA-4FA2E206050A}" destId="{A2CB1A04-9ED2-478D-A2D8-BD94C6D2C616}" srcOrd="1" destOrd="0" presId="urn:microsoft.com/office/officeart/2005/8/layout/pyramid2"/>
    <dgm:cxn modelId="{C69D8063-D9A6-46DF-BDE8-520D9727CCF1}" type="presParOf" srcId="{A2CB1A04-9ED2-478D-A2D8-BD94C6D2C616}" destId="{74858FC6-10D8-40CF-8D28-52DEAD064960}" srcOrd="0" destOrd="0" presId="urn:microsoft.com/office/officeart/2005/8/layout/pyramid2"/>
    <dgm:cxn modelId="{7E3293D2-2D92-48A9-95C2-5D41FE788ACA}" type="presParOf" srcId="{A2CB1A04-9ED2-478D-A2D8-BD94C6D2C616}" destId="{B16B996E-B6C3-48DF-9134-30B00A4D51D9}" srcOrd="1" destOrd="0" presId="urn:microsoft.com/office/officeart/2005/8/layout/pyramid2"/>
    <dgm:cxn modelId="{CC2EDC81-99CB-4D56-B895-C2C9B23B5B2F}" type="presParOf" srcId="{A2CB1A04-9ED2-478D-A2D8-BD94C6D2C616}" destId="{3B37E4AD-8CEA-4C06-9718-CE2B45C79228}" srcOrd="2" destOrd="0" presId="urn:microsoft.com/office/officeart/2005/8/layout/pyramid2"/>
    <dgm:cxn modelId="{312ABA58-FB5C-43F8-8C0E-3BEFEF98147A}" type="presParOf" srcId="{A2CB1A04-9ED2-478D-A2D8-BD94C6D2C616}" destId="{A6344C22-0E36-4B1C-B41E-238B5F02B637}" srcOrd="3" destOrd="0" presId="urn:microsoft.com/office/officeart/2005/8/layout/pyramid2"/>
    <dgm:cxn modelId="{AE2E615B-9DDD-41FE-B42B-1C3F9F3145B9}" type="presParOf" srcId="{A2CB1A04-9ED2-478D-A2D8-BD94C6D2C616}" destId="{C7A6999B-077E-4670-AD85-3776B3CEE431}" srcOrd="4" destOrd="0" presId="urn:microsoft.com/office/officeart/2005/8/layout/pyramid2"/>
    <dgm:cxn modelId="{4926B3D6-1C79-404D-81A4-1DA0A37D2791}" type="presParOf" srcId="{A2CB1A04-9ED2-478D-A2D8-BD94C6D2C616}" destId="{94D682A6-D755-4178-9A60-73E72A2CD8FE}" srcOrd="5" destOrd="0" presId="urn:microsoft.com/office/officeart/2005/8/layout/pyramid2"/>
    <dgm:cxn modelId="{F3FF88AC-A8F4-4031-B3D1-166DBCEF5183}" type="presParOf" srcId="{A2CB1A04-9ED2-478D-A2D8-BD94C6D2C616}" destId="{AFF38177-FDDA-4FB5-8F11-737E39D00553}" srcOrd="6" destOrd="0" presId="urn:microsoft.com/office/officeart/2005/8/layout/pyramid2"/>
    <dgm:cxn modelId="{315A1656-1D6D-424B-A431-7BCA9446DF93}" type="presParOf" srcId="{A2CB1A04-9ED2-478D-A2D8-BD94C6D2C616}" destId="{E786E1B1-7B8D-4FFA-9041-E6AFC181E636}" srcOrd="7" destOrd="0" presId="urn:microsoft.com/office/officeart/2005/8/layout/pyramid2"/>
    <dgm:cxn modelId="{1E12065B-C80F-4B3F-A703-D96FCA54CCBA}" type="presParOf" srcId="{A2CB1A04-9ED2-478D-A2D8-BD94C6D2C616}" destId="{6489E621-1D79-450E-8B2C-B7CB7975342D}" srcOrd="8" destOrd="0" presId="urn:microsoft.com/office/officeart/2005/8/layout/pyramid2"/>
    <dgm:cxn modelId="{03472265-2DC5-4235-A4FB-03B64EAD3FE5}" type="presParOf" srcId="{A2CB1A04-9ED2-478D-A2D8-BD94C6D2C616}" destId="{8F2DD655-6984-4390-9A40-5DA30403D48B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6A2B17E-EEE7-45F6-9A6A-52AFE64A3F20}" type="doc">
      <dgm:prSet loTypeId="urn:microsoft.com/office/officeart/2005/8/layout/pyramid2" loCatId="pyramid" qsTypeId="urn:microsoft.com/office/officeart/2005/8/quickstyle/simple5" qsCatId="simple" csTypeId="urn:microsoft.com/office/officeart/2005/8/colors/colorful2" csCatId="colorful" phldr="1"/>
      <dgm:spPr/>
    </dgm:pt>
    <dgm:pt modelId="{FB7B1036-32C9-4FEB-98E2-C0B462B9BD2A}">
      <dgm:prSet phldrT="[Texte]"/>
      <dgm:spPr/>
      <dgm:t>
        <a:bodyPr/>
        <a:lstStyle/>
        <a:p>
          <a:r>
            <a:rPr lang="fr-FR" b="1" dirty="0" smtClean="0"/>
            <a:t>Bloc 2 / E31</a:t>
          </a:r>
          <a:endParaRPr lang="fr-FR" b="1" dirty="0"/>
        </a:p>
      </dgm:t>
    </dgm:pt>
    <dgm:pt modelId="{93007BF2-F2F3-4099-BBB5-A2907DF89762}" type="parTrans" cxnId="{1F02547E-5293-4E6F-AF98-6D32045F8747}">
      <dgm:prSet/>
      <dgm:spPr/>
      <dgm:t>
        <a:bodyPr/>
        <a:lstStyle/>
        <a:p>
          <a:endParaRPr lang="fr-FR"/>
        </a:p>
      </dgm:t>
    </dgm:pt>
    <dgm:pt modelId="{91DD5FCC-06A6-4A98-864B-27D0725F74C3}" type="sibTrans" cxnId="{1F02547E-5293-4E6F-AF98-6D32045F8747}">
      <dgm:prSet/>
      <dgm:spPr/>
      <dgm:t>
        <a:bodyPr/>
        <a:lstStyle/>
        <a:p>
          <a:endParaRPr lang="fr-FR"/>
        </a:p>
      </dgm:t>
    </dgm:pt>
    <dgm:pt modelId="{2EB4108D-1240-4402-A41E-1EF02D6F300D}">
      <dgm:prSet phldrT="[Texte]"/>
      <dgm:spPr/>
      <dgm:t>
        <a:bodyPr/>
        <a:lstStyle/>
        <a:p>
          <a:endParaRPr lang="fr-FR" b="1" dirty="0"/>
        </a:p>
      </dgm:t>
    </dgm:pt>
    <dgm:pt modelId="{66D6ED31-5E4E-4366-BAA9-BA5AD433A446}" type="parTrans" cxnId="{E2BBE108-1780-4A26-836E-9937C7213511}">
      <dgm:prSet/>
      <dgm:spPr/>
      <dgm:t>
        <a:bodyPr/>
        <a:lstStyle/>
        <a:p>
          <a:endParaRPr lang="fr-FR"/>
        </a:p>
      </dgm:t>
    </dgm:pt>
    <dgm:pt modelId="{86399CFA-C241-428C-A32F-07D1FEB7238F}" type="sibTrans" cxnId="{E2BBE108-1780-4A26-836E-9937C7213511}">
      <dgm:prSet/>
      <dgm:spPr/>
      <dgm:t>
        <a:bodyPr/>
        <a:lstStyle/>
        <a:p>
          <a:endParaRPr lang="fr-FR"/>
        </a:p>
      </dgm:t>
    </dgm:pt>
    <dgm:pt modelId="{2A18627C-08F1-40ED-B81B-2D042851E3F3}">
      <dgm:prSet phldrT="[Texte]"/>
      <dgm:spPr/>
      <dgm:t>
        <a:bodyPr/>
        <a:lstStyle/>
        <a:p>
          <a:r>
            <a:rPr lang="fr-FR" b="1" dirty="0" err="1" smtClean="0"/>
            <a:t>Coef</a:t>
          </a:r>
          <a:r>
            <a:rPr lang="fr-FR" b="1" dirty="0" smtClean="0"/>
            <a:t> 4</a:t>
          </a:r>
          <a:endParaRPr lang="fr-FR" b="1" dirty="0"/>
        </a:p>
      </dgm:t>
    </dgm:pt>
    <dgm:pt modelId="{C7338D33-2109-4481-8E36-37A7DA325EED}" type="parTrans" cxnId="{F6D2032C-3A7E-492C-B1F0-AA8847DBEADE}">
      <dgm:prSet/>
      <dgm:spPr/>
      <dgm:t>
        <a:bodyPr/>
        <a:lstStyle/>
        <a:p>
          <a:endParaRPr lang="fr-FR"/>
        </a:p>
      </dgm:t>
    </dgm:pt>
    <dgm:pt modelId="{FAE2381E-2FAF-4BF2-8042-69E7E709D844}" type="sibTrans" cxnId="{F6D2032C-3A7E-492C-B1F0-AA8847DBEADE}">
      <dgm:prSet/>
      <dgm:spPr/>
      <dgm:t>
        <a:bodyPr/>
        <a:lstStyle/>
        <a:p>
          <a:endParaRPr lang="fr-FR"/>
        </a:p>
      </dgm:t>
    </dgm:pt>
    <dgm:pt modelId="{01D159E7-7C89-4785-B362-4FE8FBAFB096}">
      <dgm:prSet phldrT="[Texte]"/>
      <dgm:spPr/>
      <dgm:t>
        <a:bodyPr/>
        <a:lstStyle/>
        <a:p>
          <a:r>
            <a:rPr lang="fr-FR" b="1" dirty="0" smtClean="0"/>
            <a:t>Oral</a:t>
          </a:r>
          <a:endParaRPr lang="fr-FR" b="1" dirty="0"/>
        </a:p>
      </dgm:t>
    </dgm:pt>
    <dgm:pt modelId="{0E2475CA-22CC-4CEF-8254-261F8F208ABE}" type="parTrans" cxnId="{3EDBA8D1-6D45-4DCE-AF46-0B8567541EA9}">
      <dgm:prSet/>
      <dgm:spPr/>
      <dgm:t>
        <a:bodyPr/>
        <a:lstStyle/>
        <a:p>
          <a:endParaRPr lang="fr-FR"/>
        </a:p>
      </dgm:t>
    </dgm:pt>
    <dgm:pt modelId="{15920ADA-35E0-494B-88E1-D4F8D1FDBE95}" type="sibTrans" cxnId="{3EDBA8D1-6D45-4DCE-AF46-0B8567541EA9}">
      <dgm:prSet/>
      <dgm:spPr/>
      <dgm:t>
        <a:bodyPr/>
        <a:lstStyle/>
        <a:p>
          <a:endParaRPr lang="fr-FR"/>
        </a:p>
      </dgm:t>
    </dgm:pt>
    <dgm:pt modelId="{979C338C-7B4E-43B6-92B0-1B9A3B1B3BF8}">
      <dgm:prSet phldrT="[Texte]"/>
      <dgm:spPr/>
      <dgm:t>
        <a:bodyPr/>
        <a:lstStyle/>
        <a:p>
          <a:r>
            <a:rPr lang="fr-FR" b="1" dirty="0" smtClean="0"/>
            <a:t>Fiches</a:t>
          </a:r>
          <a:endParaRPr lang="fr-FR" b="1" dirty="0"/>
        </a:p>
      </dgm:t>
    </dgm:pt>
    <dgm:pt modelId="{CAFEF246-1628-462C-8FC1-EFB1A78DA22D}" type="parTrans" cxnId="{8C7B3C80-5BB6-4B1C-81E8-526A27D86CC7}">
      <dgm:prSet/>
      <dgm:spPr/>
      <dgm:t>
        <a:bodyPr/>
        <a:lstStyle/>
        <a:p>
          <a:endParaRPr lang="fr-FR"/>
        </a:p>
      </dgm:t>
    </dgm:pt>
    <dgm:pt modelId="{B2F924E6-B59E-4825-9BD1-94E2D7E2E29C}" type="sibTrans" cxnId="{8C7B3C80-5BB6-4B1C-81E8-526A27D86CC7}">
      <dgm:prSet/>
      <dgm:spPr/>
      <dgm:t>
        <a:bodyPr/>
        <a:lstStyle/>
        <a:p>
          <a:endParaRPr lang="fr-FR"/>
        </a:p>
      </dgm:t>
    </dgm:pt>
    <dgm:pt modelId="{C9345953-4928-426B-89FA-4FA2E206050A}" type="pres">
      <dgm:prSet presAssocID="{A6A2B17E-EEE7-45F6-9A6A-52AFE64A3F20}" presName="compositeShape" presStyleCnt="0">
        <dgm:presLayoutVars>
          <dgm:dir/>
          <dgm:resizeHandles/>
        </dgm:presLayoutVars>
      </dgm:prSet>
      <dgm:spPr/>
    </dgm:pt>
    <dgm:pt modelId="{D1C88781-3A9D-4244-93CD-FBDAD354F833}" type="pres">
      <dgm:prSet presAssocID="{A6A2B17E-EEE7-45F6-9A6A-52AFE64A3F20}" presName="pyramid" presStyleLbl="node1" presStyleIdx="0" presStyleCnt="1" custLinFactNeighborX="-4245" custLinFactNeighborY="-22224"/>
      <dgm:spPr/>
    </dgm:pt>
    <dgm:pt modelId="{A2CB1A04-9ED2-478D-A2D8-BD94C6D2C616}" type="pres">
      <dgm:prSet presAssocID="{A6A2B17E-EEE7-45F6-9A6A-52AFE64A3F20}" presName="theList" presStyleCnt="0"/>
      <dgm:spPr/>
    </dgm:pt>
    <dgm:pt modelId="{74858FC6-10D8-40CF-8D28-52DEAD064960}" type="pres">
      <dgm:prSet presAssocID="{FB7B1036-32C9-4FEB-98E2-C0B462B9BD2A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16B996E-B6C3-48DF-9134-30B00A4D51D9}" type="pres">
      <dgm:prSet presAssocID="{FB7B1036-32C9-4FEB-98E2-C0B462B9BD2A}" presName="aSpace" presStyleCnt="0"/>
      <dgm:spPr/>
    </dgm:pt>
    <dgm:pt modelId="{3B37E4AD-8CEA-4C06-9718-CE2B45C79228}" type="pres">
      <dgm:prSet presAssocID="{2EB4108D-1240-4402-A41E-1EF02D6F300D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344C22-0E36-4B1C-B41E-238B5F02B637}" type="pres">
      <dgm:prSet presAssocID="{2EB4108D-1240-4402-A41E-1EF02D6F300D}" presName="aSpace" presStyleCnt="0"/>
      <dgm:spPr/>
    </dgm:pt>
    <dgm:pt modelId="{C7A6999B-077E-4670-AD85-3776B3CEE431}" type="pres">
      <dgm:prSet presAssocID="{2A18627C-08F1-40ED-B81B-2D042851E3F3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4D682A6-D755-4178-9A60-73E72A2CD8FE}" type="pres">
      <dgm:prSet presAssocID="{2A18627C-08F1-40ED-B81B-2D042851E3F3}" presName="aSpace" presStyleCnt="0"/>
      <dgm:spPr/>
    </dgm:pt>
    <dgm:pt modelId="{AFF38177-FDDA-4FB5-8F11-737E39D00553}" type="pres">
      <dgm:prSet presAssocID="{01D159E7-7C89-4785-B362-4FE8FBAFB096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786E1B1-7B8D-4FFA-9041-E6AFC181E636}" type="pres">
      <dgm:prSet presAssocID="{01D159E7-7C89-4785-B362-4FE8FBAFB096}" presName="aSpace" presStyleCnt="0"/>
      <dgm:spPr/>
    </dgm:pt>
    <dgm:pt modelId="{6489E621-1D79-450E-8B2C-B7CB7975342D}" type="pres">
      <dgm:prSet presAssocID="{979C338C-7B4E-43B6-92B0-1B9A3B1B3BF8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2DD655-6984-4390-9A40-5DA30403D48B}" type="pres">
      <dgm:prSet presAssocID="{979C338C-7B4E-43B6-92B0-1B9A3B1B3BF8}" presName="aSpace" presStyleCnt="0"/>
      <dgm:spPr/>
    </dgm:pt>
  </dgm:ptLst>
  <dgm:cxnLst>
    <dgm:cxn modelId="{E2BBE108-1780-4A26-836E-9937C7213511}" srcId="{A6A2B17E-EEE7-45F6-9A6A-52AFE64A3F20}" destId="{2EB4108D-1240-4402-A41E-1EF02D6F300D}" srcOrd="1" destOrd="0" parTransId="{66D6ED31-5E4E-4366-BAA9-BA5AD433A446}" sibTransId="{86399CFA-C241-428C-A32F-07D1FEB7238F}"/>
    <dgm:cxn modelId="{1F02547E-5293-4E6F-AF98-6D32045F8747}" srcId="{A6A2B17E-EEE7-45F6-9A6A-52AFE64A3F20}" destId="{FB7B1036-32C9-4FEB-98E2-C0B462B9BD2A}" srcOrd="0" destOrd="0" parTransId="{93007BF2-F2F3-4099-BBB5-A2907DF89762}" sibTransId="{91DD5FCC-06A6-4A98-864B-27D0725F74C3}"/>
    <dgm:cxn modelId="{8C7B3C80-5BB6-4B1C-81E8-526A27D86CC7}" srcId="{A6A2B17E-EEE7-45F6-9A6A-52AFE64A3F20}" destId="{979C338C-7B4E-43B6-92B0-1B9A3B1B3BF8}" srcOrd="4" destOrd="0" parTransId="{CAFEF246-1628-462C-8FC1-EFB1A78DA22D}" sibTransId="{B2F924E6-B59E-4825-9BD1-94E2D7E2E29C}"/>
    <dgm:cxn modelId="{2E779079-2C7A-4EF9-B70C-4EDBF2B8B5F9}" type="presOf" srcId="{A6A2B17E-EEE7-45F6-9A6A-52AFE64A3F20}" destId="{C9345953-4928-426B-89FA-4FA2E206050A}" srcOrd="0" destOrd="0" presId="urn:microsoft.com/office/officeart/2005/8/layout/pyramid2"/>
    <dgm:cxn modelId="{F6D2032C-3A7E-492C-B1F0-AA8847DBEADE}" srcId="{A6A2B17E-EEE7-45F6-9A6A-52AFE64A3F20}" destId="{2A18627C-08F1-40ED-B81B-2D042851E3F3}" srcOrd="2" destOrd="0" parTransId="{C7338D33-2109-4481-8E36-37A7DA325EED}" sibTransId="{FAE2381E-2FAF-4BF2-8042-69E7E709D844}"/>
    <dgm:cxn modelId="{7CFC43E9-A274-44E2-A89C-050CC444D798}" type="presOf" srcId="{01D159E7-7C89-4785-B362-4FE8FBAFB096}" destId="{AFF38177-FDDA-4FB5-8F11-737E39D00553}" srcOrd="0" destOrd="0" presId="urn:microsoft.com/office/officeart/2005/8/layout/pyramid2"/>
    <dgm:cxn modelId="{5754030D-4A99-4412-8F10-5DF542F0AF36}" type="presOf" srcId="{2A18627C-08F1-40ED-B81B-2D042851E3F3}" destId="{C7A6999B-077E-4670-AD85-3776B3CEE431}" srcOrd="0" destOrd="0" presId="urn:microsoft.com/office/officeart/2005/8/layout/pyramid2"/>
    <dgm:cxn modelId="{2B6EA9BF-3A0A-49F5-9B9E-6879C85D99FD}" type="presOf" srcId="{FB7B1036-32C9-4FEB-98E2-C0B462B9BD2A}" destId="{74858FC6-10D8-40CF-8D28-52DEAD064960}" srcOrd="0" destOrd="0" presId="urn:microsoft.com/office/officeart/2005/8/layout/pyramid2"/>
    <dgm:cxn modelId="{35C0F811-A054-4070-88C4-F13FE4E62E8F}" type="presOf" srcId="{979C338C-7B4E-43B6-92B0-1B9A3B1B3BF8}" destId="{6489E621-1D79-450E-8B2C-B7CB7975342D}" srcOrd="0" destOrd="0" presId="urn:microsoft.com/office/officeart/2005/8/layout/pyramid2"/>
    <dgm:cxn modelId="{3EDBA8D1-6D45-4DCE-AF46-0B8567541EA9}" srcId="{A6A2B17E-EEE7-45F6-9A6A-52AFE64A3F20}" destId="{01D159E7-7C89-4785-B362-4FE8FBAFB096}" srcOrd="3" destOrd="0" parTransId="{0E2475CA-22CC-4CEF-8254-261F8F208ABE}" sibTransId="{15920ADA-35E0-494B-88E1-D4F8D1FDBE95}"/>
    <dgm:cxn modelId="{D3BB2CD1-1397-4338-AC49-6C5B065655E4}" type="presOf" srcId="{2EB4108D-1240-4402-A41E-1EF02D6F300D}" destId="{3B37E4AD-8CEA-4C06-9718-CE2B45C79228}" srcOrd="0" destOrd="0" presId="urn:microsoft.com/office/officeart/2005/8/layout/pyramid2"/>
    <dgm:cxn modelId="{A0DB660B-8B4A-40EA-B5F1-F3C1365416CB}" type="presParOf" srcId="{C9345953-4928-426B-89FA-4FA2E206050A}" destId="{D1C88781-3A9D-4244-93CD-FBDAD354F833}" srcOrd="0" destOrd="0" presId="urn:microsoft.com/office/officeart/2005/8/layout/pyramid2"/>
    <dgm:cxn modelId="{F367EE55-DC9C-490E-956E-9D14F793BF91}" type="presParOf" srcId="{C9345953-4928-426B-89FA-4FA2E206050A}" destId="{A2CB1A04-9ED2-478D-A2D8-BD94C6D2C616}" srcOrd="1" destOrd="0" presId="urn:microsoft.com/office/officeart/2005/8/layout/pyramid2"/>
    <dgm:cxn modelId="{C69D8063-D9A6-46DF-BDE8-520D9727CCF1}" type="presParOf" srcId="{A2CB1A04-9ED2-478D-A2D8-BD94C6D2C616}" destId="{74858FC6-10D8-40CF-8D28-52DEAD064960}" srcOrd="0" destOrd="0" presId="urn:microsoft.com/office/officeart/2005/8/layout/pyramid2"/>
    <dgm:cxn modelId="{7E3293D2-2D92-48A9-95C2-5D41FE788ACA}" type="presParOf" srcId="{A2CB1A04-9ED2-478D-A2D8-BD94C6D2C616}" destId="{B16B996E-B6C3-48DF-9134-30B00A4D51D9}" srcOrd="1" destOrd="0" presId="urn:microsoft.com/office/officeart/2005/8/layout/pyramid2"/>
    <dgm:cxn modelId="{CC2EDC81-99CB-4D56-B895-C2C9B23B5B2F}" type="presParOf" srcId="{A2CB1A04-9ED2-478D-A2D8-BD94C6D2C616}" destId="{3B37E4AD-8CEA-4C06-9718-CE2B45C79228}" srcOrd="2" destOrd="0" presId="urn:microsoft.com/office/officeart/2005/8/layout/pyramid2"/>
    <dgm:cxn modelId="{312ABA58-FB5C-43F8-8C0E-3BEFEF98147A}" type="presParOf" srcId="{A2CB1A04-9ED2-478D-A2D8-BD94C6D2C616}" destId="{A6344C22-0E36-4B1C-B41E-238B5F02B637}" srcOrd="3" destOrd="0" presId="urn:microsoft.com/office/officeart/2005/8/layout/pyramid2"/>
    <dgm:cxn modelId="{AE2E615B-9DDD-41FE-B42B-1C3F9F3145B9}" type="presParOf" srcId="{A2CB1A04-9ED2-478D-A2D8-BD94C6D2C616}" destId="{C7A6999B-077E-4670-AD85-3776B3CEE431}" srcOrd="4" destOrd="0" presId="urn:microsoft.com/office/officeart/2005/8/layout/pyramid2"/>
    <dgm:cxn modelId="{4926B3D6-1C79-404D-81A4-1DA0A37D2791}" type="presParOf" srcId="{A2CB1A04-9ED2-478D-A2D8-BD94C6D2C616}" destId="{94D682A6-D755-4178-9A60-73E72A2CD8FE}" srcOrd="5" destOrd="0" presId="urn:microsoft.com/office/officeart/2005/8/layout/pyramid2"/>
    <dgm:cxn modelId="{F3FF88AC-A8F4-4031-B3D1-166DBCEF5183}" type="presParOf" srcId="{A2CB1A04-9ED2-478D-A2D8-BD94C6D2C616}" destId="{AFF38177-FDDA-4FB5-8F11-737E39D00553}" srcOrd="6" destOrd="0" presId="urn:microsoft.com/office/officeart/2005/8/layout/pyramid2"/>
    <dgm:cxn modelId="{315A1656-1D6D-424B-A431-7BCA9446DF93}" type="presParOf" srcId="{A2CB1A04-9ED2-478D-A2D8-BD94C6D2C616}" destId="{E786E1B1-7B8D-4FFA-9041-E6AFC181E636}" srcOrd="7" destOrd="0" presId="urn:microsoft.com/office/officeart/2005/8/layout/pyramid2"/>
    <dgm:cxn modelId="{1E12065B-C80F-4B3F-A703-D96FCA54CCBA}" type="presParOf" srcId="{A2CB1A04-9ED2-478D-A2D8-BD94C6D2C616}" destId="{6489E621-1D79-450E-8B2C-B7CB7975342D}" srcOrd="8" destOrd="0" presId="urn:microsoft.com/office/officeart/2005/8/layout/pyramid2"/>
    <dgm:cxn modelId="{03472265-2DC5-4235-A4FB-03B64EAD3FE5}" type="presParOf" srcId="{A2CB1A04-9ED2-478D-A2D8-BD94C6D2C616}" destId="{8F2DD655-6984-4390-9A40-5DA30403D48B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C88781-3A9D-4244-93CD-FBDAD354F833}">
      <dsp:nvSpPr>
        <dsp:cNvPr id="0" name=""/>
        <dsp:cNvSpPr/>
      </dsp:nvSpPr>
      <dsp:spPr>
        <a:xfrm>
          <a:off x="0" y="0"/>
          <a:ext cx="1865966" cy="3452648"/>
        </a:xfrm>
        <a:prstGeom prst="triangl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4858FC6-10D8-40CF-8D28-52DEAD064960}">
      <dsp:nvSpPr>
        <dsp:cNvPr id="0" name=""/>
        <dsp:cNvSpPr/>
      </dsp:nvSpPr>
      <dsp:spPr>
        <a:xfrm>
          <a:off x="932983" y="345601"/>
          <a:ext cx="1212878" cy="4909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Bloc 2 / E 31</a:t>
          </a:r>
          <a:endParaRPr lang="fr-FR" sz="1600" b="1" kern="1200" dirty="0"/>
        </a:p>
      </dsp:txBody>
      <dsp:txXfrm>
        <a:off x="956948" y="369566"/>
        <a:ext cx="1164948" cy="442993"/>
      </dsp:txXfrm>
    </dsp:sp>
    <dsp:sp modelId="{3B37E4AD-8CEA-4C06-9718-CE2B45C79228}">
      <dsp:nvSpPr>
        <dsp:cNvPr id="0" name=""/>
        <dsp:cNvSpPr/>
      </dsp:nvSpPr>
      <dsp:spPr>
        <a:xfrm>
          <a:off x="932983" y="897890"/>
          <a:ext cx="1212878" cy="4909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 </a:t>
          </a:r>
          <a:endParaRPr lang="fr-FR" sz="1600" b="1" kern="1200" dirty="0"/>
        </a:p>
      </dsp:txBody>
      <dsp:txXfrm>
        <a:off x="956948" y="921855"/>
        <a:ext cx="1164948" cy="442993"/>
      </dsp:txXfrm>
    </dsp:sp>
    <dsp:sp modelId="{C7A6999B-077E-4670-AD85-3776B3CEE431}">
      <dsp:nvSpPr>
        <dsp:cNvPr id="0" name=""/>
        <dsp:cNvSpPr/>
      </dsp:nvSpPr>
      <dsp:spPr>
        <a:xfrm>
          <a:off x="932983" y="1450179"/>
          <a:ext cx="1212878" cy="4909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err="1" smtClean="0"/>
            <a:t>Coef</a:t>
          </a:r>
          <a:r>
            <a:rPr lang="fr-FR" sz="1600" b="1" kern="1200" dirty="0" smtClean="0"/>
            <a:t> 4</a:t>
          </a:r>
          <a:endParaRPr lang="fr-FR" sz="1600" b="1" kern="1200" dirty="0"/>
        </a:p>
      </dsp:txBody>
      <dsp:txXfrm>
        <a:off x="956948" y="1474144"/>
        <a:ext cx="1164948" cy="442993"/>
      </dsp:txXfrm>
    </dsp:sp>
    <dsp:sp modelId="{AFF38177-FDDA-4FB5-8F11-737E39D00553}">
      <dsp:nvSpPr>
        <dsp:cNvPr id="0" name=""/>
        <dsp:cNvSpPr/>
      </dsp:nvSpPr>
      <dsp:spPr>
        <a:xfrm>
          <a:off x="932983" y="2002468"/>
          <a:ext cx="1212878" cy="4909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Oral</a:t>
          </a:r>
          <a:endParaRPr lang="fr-FR" sz="1600" b="1" kern="1200" dirty="0"/>
        </a:p>
      </dsp:txBody>
      <dsp:txXfrm>
        <a:off x="956948" y="2026433"/>
        <a:ext cx="1164948" cy="442993"/>
      </dsp:txXfrm>
    </dsp:sp>
    <dsp:sp modelId="{6489E621-1D79-450E-8B2C-B7CB7975342D}">
      <dsp:nvSpPr>
        <dsp:cNvPr id="0" name=""/>
        <dsp:cNvSpPr/>
      </dsp:nvSpPr>
      <dsp:spPr>
        <a:xfrm>
          <a:off x="932983" y="2554757"/>
          <a:ext cx="1212878" cy="4909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 </a:t>
          </a:r>
          <a:endParaRPr lang="fr-FR" sz="1600" b="1" kern="1200" dirty="0"/>
        </a:p>
      </dsp:txBody>
      <dsp:txXfrm>
        <a:off x="956948" y="2578722"/>
        <a:ext cx="1164948" cy="4429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7A1178-A63F-41F5-B13F-A12F880FD1A5}">
      <dsp:nvSpPr>
        <dsp:cNvPr id="0" name=""/>
        <dsp:cNvSpPr/>
      </dsp:nvSpPr>
      <dsp:spPr>
        <a:xfrm>
          <a:off x="640994" y="0"/>
          <a:ext cx="7264604" cy="497486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DAD531-66D1-459C-B18A-DC44B39DA1D9}">
      <dsp:nvSpPr>
        <dsp:cNvPr id="0" name=""/>
        <dsp:cNvSpPr/>
      </dsp:nvSpPr>
      <dsp:spPr>
        <a:xfrm>
          <a:off x="0" y="1492460"/>
          <a:ext cx="2563978" cy="19899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§"/>
          </a:pPr>
          <a:r>
            <a:rPr lang="fr-F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C2.1 </a:t>
          </a:r>
          <a:br>
            <a:rPr lang="fr-F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fr-F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Constituer </a:t>
          </a:r>
          <a:r>
            <a:rPr lang="fr-F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le dossier de transport </a:t>
          </a:r>
          <a:endParaRPr lang="fr-FR" sz="2000" kern="1200" dirty="0"/>
        </a:p>
      </dsp:txBody>
      <dsp:txXfrm>
        <a:off x="97141" y="1589601"/>
        <a:ext cx="2369696" cy="1795665"/>
      </dsp:txXfrm>
    </dsp:sp>
    <dsp:sp modelId="{10F6E696-5CDD-4314-BA2D-7E4EFFF62143}">
      <dsp:nvSpPr>
        <dsp:cNvPr id="0" name=""/>
        <dsp:cNvSpPr/>
      </dsp:nvSpPr>
      <dsp:spPr>
        <a:xfrm>
          <a:off x="2991307" y="1492460"/>
          <a:ext cx="2563978" cy="19899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§"/>
          </a:pPr>
          <a:r>
            <a:rPr lang="fr-F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C2.2</a:t>
          </a:r>
          <a:br>
            <a:rPr lang="fr-F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fr-F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Exécuter </a:t>
          </a:r>
          <a:r>
            <a:rPr lang="fr-F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la demande du client/donneur d’ordre</a:t>
          </a:r>
          <a:endParaRPr lang="fr-FR" sz="2000" kern="1200" dirty="0"/>
        </a:p>
      </dsp:txBody>
      <dsp:txXfrm>
        <a:off x="3088448" y="1589601"/>
        <a:ext cx="2369696" cy="1795665"/>
      </dsp:txXfrm>
    </dsp:sp>
    <dsp:sp modelId="{E99A6181-CF24-439F-93CD-96D6A294D608}">
      <dsp:nvSpPr>
        <dsp:cNvPr id="0" name=""/>
        <dsp:cNvSpPr/>
      </dsp:nvSpPr>
      <dsp:spPr>
        <a:xfrm>
          <a:off x="5982615" y="1492460"/>
          <a:ext cx="2563978" cy="19899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§"/>
          </a:pPr>
          <a:r>
            <a:rPr lang="fr-F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C2.3</a:t>
          </a:r>
          <a:br>
            <a:rPr lang="fr-F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fr-F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Suivre </a:t>
          </a:r>
          <a:r>
            <a:rPr lang="fr-F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l’opération de transport et communiquer avec les interlocuteurs</a:t>
          </a:r>
          <a:endParaRPr lang="fr-FR" sz="2000" kern="1200" dirty="0"/>
        </a:p>
      </dsp:txBody>
      <dsp:txXfrm>
        <a:off x="6079756" y="1589601"/>
        <a:ext cx="2369696" cy="17956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C88781-3A9D-4244-93CD-FBDAD354F833}">
      <dsp:nvSpPr>
        <dsp:cNvPr id="0" name=""/>
        <dsp:cNvSpPr/>
      </dsp:nvSpPr>
      <dsp:spPr>
        <a:xfrm>
          <a:off x="0" y="0"/>
          <a:ext cx="1865966" cy="3452648"/>
        </a:xfrm>
        <a:prstGeom prst="triangl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4858FC6-10D8-40CF-8D28-52DEAD064960}">
      <dsp:nvSpPr>
        <dsp:cNvPr id="0" name=""/>
        <dsp:cNvSpPr/>
      </dsp:nvSpPr>
      <dsp:spPr>
        <a:xfrm>
          <a:off x="932983" y="345601"/>
          <a:ext cx="1212878" cy="4909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Bloc 2 / E31</a:t>
          </a:r>
          <a:endParaRPr lang="fr-FR" sz="1600" b="1" kern="1200" dirty="0"/>
        </a:p>
      </dsp:txBody>
      <dsp:txXfrm>
        <a:off x="956948" y="369566"/>
        <a:ext cx="1164948" cy="442993"/>
      </dsp:txXfrm>
    </dsp:sp>
    <dsp:sp modelId="{3B37E4AD-8CEA-4C06-9718-CE2B45C79228}">
      <dsp:nvSpPr>
        <dsp:cNvPr id="0" name=""/>
        <dsp:cNvSpPr/>
      </dsp:nvSpPr>
      <dsp:spPr>
        <a:xfrm>
          <a:off x="932983" y="897890"/>
          <a:ext cx="1212878" cy="4909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b="1" kern="1200" dirty="0"/>
        </a:p>
      </dsp:txBody>
      <dsp:txXfrm>
        <a:off x="956948" y="921855"/>
        <a:ext cx="1164948" cy="442993"/>
      </dsp:txXfrm>
    </dsp:sp>
    <dsp:sp modelId="{C7A6999B-077E-4670-AD85-3776B3CEE431}">
      <dsp:nvSpPr>
        <dsp:cNvPr id="0" name=""/>
        <dsp:cNvSpPr/>
      </dsp:nvSpPr>
      <dsp:spPr>
        <a:xfrm>
          <a:off x="932983" y="1450179"/>
          <a:ext cx="1212878" cy="4909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err="1" smtClean="0"/>
            <a:t>Coef</a:t>
          </a:r>
          <a:r>
            <a:rPr lang="fr-FR" sz="1600" b="1" kern="1200" dirty="0" smtClean="0"/>
            <a:t> 4</a:t>
          </a:r>
          <a:endParaRPr lang="fr-FR" sz="1600" b="1" kern="1200" dirty="0"/>
        </a:p>
      </dsp:txBody>
      <dsp:txXfrm>
        <a:off x="956948" y="1474144"/>
        <a:ext cx="1164948" cy="442993"/>
      </dsp:txXfrm>
    </dsp:sp>
    <dsp:sp modelId="{AFF38177-FDDA-4FB5-8F11-737E39D00553}">
      <dsp:nvSpPr>
        <dsp:cNvPr id="0" name=""/>
        <dsp:cNvSpPr/>
      </dsp:nvSpPr>
      <dsp:spPr>
        <a:xfrm>
          <a:off x="932983" y="2002468"/>
          <a:ext cx="1212878" cy="4909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Oral</a:t>
          </a:r>
          <a:endParaRPr lang="fr-FR" sz="1600" b="1" kern="1200" dirty="0"/>
        </a:p>
      </dsp:txBody>
      <dsp:txXfrm>
        <a:off x="956948" y="2026433"/>
        <a:ext cx="1164948" cy="442993"/>
      </dsp:txXfrm>
    </dsp:sp>
    <dsp:sp modelId="{6489E621-1D79-450E-8B2C-B7CB7975342D}">
      <dsp:nvSpPr>
        <dsp:cNvPr id="0" name=""/>
        <dsp:cNvSpPr/>
      </dsp:nvSpPr>
      <dsp:spPr>
        <a:xfrm>
          <a:off x="932983" y="2554757"/>
          <a:ext cx="1212878" cy="4909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b="1" kern="1200" dirty="0"/>
        </a:p>
      </dsp:txBody>
      <dsp:txXfrm>
        <a:off x="956948" y="2578722"/>
        <a:ext cx="1164948" cy="4429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C88781-3A9D-4244-93CD-FBDAD354F833}">
      <dsp:nvSpPr>
        <dsp:cNvPr id="0" name=""/>
        <dsp:cNvSpPr/>
      </dsp:nvSpPr>
      <dsp:spPr>
        <a:xfrm>
          <a:off x="0" y="0"/>
          <a:ext cx="1865966" cy="3452648"/>
        </a:xfrm>
        <a:prstGeom prst="triangl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4858FC6-10D8-40CF-8D28-52DEAD064960}">
      <dsp:nvSpPr>
        <dsp:cNvPr id="0" name=""/>
        <dsp:cNvSpPr/>
      </dsp:nvSpPr>
      <dsp:spPr>
        <a:xfrm>
          <a:off x="932983" y="345601"/>
          <a:ext cx="1212878" cy="4909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Bloc 2 / E31</a:t>
          </a:r>
          <a:endParaRPr lang="fr-FR" sz="1600" b="1" kern="1200" dirty="0"/>
        </a:p>
      </dsp:txBody>
      <dsp:txXfrm>
        <a:off x="956948" y="369566"/>
        <a:ext cx="1164948" cy="442993"/>
      </dsp:txXfrm>
    </dsp:sp>
    <dsp:sp modelId="{3B37E4AD-8CEA-4C06-9718-CE2B45C79228}">
      <dsp:nvSpPr>
        <dsp:cNvPr id="0" name=""/>
        <dsp:cNvSpPr/>
      </dsp:nvSpPr>
      <dsp:spPr>
        <a:xfrm>
          <a:off x="932983" y="897890"/>
          <a:ext cx="1212878" cy="4909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CCF</a:t>
          </a:r>
          <a:endParaRPr lang="fr-FR" sz="1600" b="1" kern="1200" dirty="0"/>
        </a:p>
      </dsp:txBody>
      <dsp:txXfrm>
        <a:off x="956948" y="921855"/>
        <a:ext cx="1164948" cy="442993"/>
      </dsp:txXfrm>
    </dsp:sp>
    <dsp:sp modelId="{C7A6999B-077E-4670-AD85-3776B3CEE431}">
      <dsp:nvSpPr>
        <dsp:cNvPr id="0" name=""/>
        <dsp:cNvSpPr/>
      </dsp:nvSpPr>
      <dsp:spPr>
        <a:xfrm>
          <a:off x="932983" y="1450179"/>
          <a:ext cx="1212878" cy="4909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err="1" smtClean="0"/>
            <a:t>Coef</a:t>
          </a:r>
          <a:r>
            <a:rPr lang="fr-FR" sz="1600" b="1" kern="1200" dirty="0" smtClean="0"/>
            <a:t> 4</a:t>
          </a:r>
          <a:endParaRPr lang="fr-FR" sz="1600" b="1" kern="1200" dirty="0"/>
        </a:p>
      </dsp:txBody>
      <dsp:txXfrm>
        <a:off x="956948" y="1474144"/>
        <a:ext cx="1164948" cy="442993"/>
      </dsp:txXfrm>
    </dsp:sp>
    <dsp:sp modelId="{AFF38177-FDDA-4FB5-8F11-737E39D00553}">
      <dsp:nvSpPr>
        <dsp:cNvPr id="0" name=""/>
        <dsp:cNvSpPr/>
      </dsp:nvSpPr>
      <dsp:spPr>
        <a:xfrm>
          <a:off x="932983" y="2002468"/>
          <a:ext cx="1212878" cy="4909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Oral</a:t>
          </a:r>
          <a:endParaRPr lang="fr-FR" sz="1600" b="1" kern="1200" dirty="0"/>
        </a:p>
      </dsp:txBody>
      <dsp:txXfrm>
        <a:off x="956948" y="2026433"/>
        <a:ext cx="1164948" cy="442993"/>
      </dsp:txXfrm>
    </dsp:sp>
    <dsp:sp modelId="{6489E621-1D79-450E-8B2C-B7CB7975342D}">
      <dsp:nvSpPr>
        <dsp:cNvPr id="0" name=""/>
        <dsp:cNvSpPr/>
      </dsp:nvSpPr>
      <dsp:spPr>
        <a:xfrm>
          <a:off x="932983" y="2554757"/>
          <a:ext cx="1212878" cy="4909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 </a:t>
          </a:r>
          <a:endParaRPr lang="fr-FR" sz="1600" b="1" kern="1200" dirty="0"/>
        </a:p>
      </dsp:txBody>
      <dsp:txXfrm>
        <a:off x="956948" y="2578722"/>
        <a:ext cx="1164948" cy="4429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C88781-3A9D-4244-93CD-FBDAD354F833}">
      <dsp:nvSpPr>
        <dsp:cNvPr id="0" name=""/>
        <dsp:cNvSpPr/>
      </dsp:nvSpPr>
      <dsp:spPr>
        <a:xfrm>
          <a:off x="0" y="0"/>
          <a:ext cx="1865966" cy="3452648"/>
        </a:xfrm>
        <a:prstGeom prst="triangl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4858FC6-10D8-40CF-8D28-52DEAD064960}">
      <dsp:nvSpPr>
        <dsp:cNvPr id="0" name=""/>
        <dsp:cNvSpPr/>
      </dsp:nvSpPr>
      <dsp:spPr>
        <a:xfrm>
          <a:off x="932983" y="345601"/>
          <a:ext cx="1212878" cy="4909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Bloc 2 / E31</a:t>
          </a:r>
          <a:endParaRPr lang="fr-FR" sz="1600" b="1" kern="1200" dirty="0"/>
        </a:p>
      </dsp:txBody>
      <dsp:txXfrm>
        <a:off x="956948" y="369566"/>
        <a:ext cx="1164948" cy="442993"/>
      </dsp:txXfrm>
    </dsp:sp>
    <dsp:sp modelId="{3B37E4AD-8CEA-4C06-9718-CE2B45C79228}">
      <dsp:nvSpPr>
        <dsp:cNvPr id="0" name=""/>
        <dsp:cNvSpPr/>
      </dsp:nvSpPr>
      <dsp:spPr>
        <a:xfrm>
          <a:off x="932983" y="897890"/>
          <a:ext cx="1212878" cy="4909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Ponctuel</a:t>
          </a:r>
          <a:endParaRPr lang="fr-FR" sz="1600" b="1" kern="1200" dirty="0"/>
        </a:p>
      </dsp:txBody>
      <dsp:txXfrm>
        <a:off x="956948" y="921855"/>
        <a:ext cx="1164948" cy="442993"/>
      </dsp:txXfrm>
    </dsp:sp>
    <dsp:sp modelId="{C7A6999B-077E-4670-AD85-3776B3CEE431}">
      <dsp:nvSpPr>
        <dsp:cNvPr id="0" name=""/>
        <dsp:cNvSpPr/>
      </dsp:nvSpPr>
      <dsp:spPr>
        <a:xfrm>
          <a:off x="932983" y="1450179"/>
          <a:ext cx="1212878" cy="4909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err="1" smtClean="0"/>
            <a:t>Coef</a:t>
          </a:r>
          <a:r>
            <a:rPr lang="fr-FR" sz="1600" b="1" kern="1200" dirty="0" smtClean="0"/>
            <a:t> 4</a:t>
          </a:r>
          <a:endParaRPr lang="fr-FR" sz="1600" b="1" kern="1200" dirty="0"/>
        </a:p>
      </dsp:txBody>
      <dsp:txXfrm>
        <a:off x="956948" y="1474144"/>
        <a:ext cx="1164948" cy="442993"/>
      </dsp:txXfrm>
    </dsp:sp>
    <dsp:sp modelId="{AFF38177-FDDA-4FB5-8F11-737E39D00553}">
      <dsp:nvSpPr>
        <dsp:cNvPr id="0" name=""/>
        <dsp:cNvSpPr/>
      </dsp:nvSpPr>
      <dsp:spPr>
        <a:xfrm>
          <a:off x="932983" y="2002468"/>
          <a:ext cx="1212878" cy="4909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Oral</a:t>
          </a:r>
          <a:endParaRPr lang="fr-FR" sz="1600" b="1" kern="1200" dirty="0"/>
        </a:p>
      </dsp:txBody>
      <dsp:txXfrm>
        <a:off x="956948" y="2026433"/>
        <a:ext cx="1164948" cy="442993"/>
      </dsp:txXfrm>
    </dsp:sp>
    <dsp:sp modelId="{6489E621-1D79-450E-8B2C-B7CB7975342D}">
      <dsp:nvSpPr>
        <dsp:cNvPr id="0" name=""/>
        <dsp:cNvSpPr/>
      </dsp:nvSpPr>
      <dsp:spPr>
        <a:xfrm>
          <a:off x="932983" y="2554757"/>
          <a:ext cx="1212878" cy="4909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 30 minutes</a:t>
          </a:r>
          <a:endParaRPr lang="fr-FR" sz="1600" b="1" kern="1200" dirty="0"/>
        </a:p>
      </dsp:txBody>
      <dsp:txXfrm>
        <a:off x="956948" y="2578722"/>
        <a:ext cx="1164948" cy="44299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309F58-9656-4C2D-BE32-397C6CA3A839}">
      <dsp:nvSpPr>
        <dsp:cNvPr id="0" name=""/>
        <dsp:cNvSpPr/>
      </dsp:nvSpPr>
      <dsp:spPr>
        <a:xfrm rot="5400000">
          <a:off x="532574" y="1499943"/>
          <a:ext cx="1598112" cy="265922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D6EBA0-9AF1-41C9-9E94-3E838205CC2C}">
      <dsp:nvSpPr>
        <dsp:cNvPr id="0" name=""/>
        <dsp:cNvSpPr/>
      </dsp:nvSpPr>
      <dsp:spPr>
        <a:xfrm>
          <a:off x="265810" y="2294478"/>
          <a:ext cx="2400761" cy="2104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§"/>
          </a:pPr>
          <a:r>
            <a:rPr lang="fr-F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C2.1 </a:t>
          </a:r>
          <a:br>
            <a:rPr lang="fr-F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fr-F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Constituer </a:t>
          </a:r>
          <a:r>
            <a:rPr lang="fr-F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le dossier de transport </a:t>
          </a:r>
          <a:endParaRPr lang="fr-FR" sz="20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§"/>
          </a:pPr>
          <a:endParaRPr lang="fr-FR" sz="20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§"/>
          </a:pPr>
          <a:r>
            <a:rPr lang="fr-FR" sz="2000" b="1" kern="12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4 critères d’évaluation</a:t>
          </a:r>
          <a:endParaRPr lang="fr-FR" sz="2000" b="1" kern="1200" dirty="0">
            <a:solidFill>
              <a:schemeClr val="accent1"/>
            </a:solidFill>
          </a:endParaRPr>
        </a:p>
      </dsp:txBody>
      <dsp:txXfrm>
        <a:off x="265810" y="2294478"/>
        <a:ext cx="2400761" cy="2104408"/>
      </dsp:txXfrm>
    </dsp:sp>
    <dsp:sp modelId="{6E2FBF4B-1085-4890-A52B-4BFACB007D47}">
      <dsp:nvSpPr>
        <dsp:cNvPr id="0" name=""/>
        <dsp:cNvSpPr/>
      </dsp:nvSpPr>
      <dsp:spPr>
        <a:xfrm>
          <a:off x="2213597" y="1304168"/>
          <a:ext cx="452973" cy="452973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A074C2-01C5-4DC6-8E9B-09C8B916F879}">
      <dsp:nvSpPr>
        <dsp:cNvPr id="0" name=""/>
        <dsp:cNvSpPr/>
      </dsp:nvSpPr>
      <dsp:spPr>
        <a:xfrm rot="5400000">
          <a:off x="3471576" y="772685"/>
          <a:ext cx="1598112" cy="265922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726916-A330-49B4-9B87-2719BA3B142B}">
      <dsp:nvSpPr>
        <dsp:cNvPr id="0" name=""/>
        <dsp:cNvSpPr/>
      </dsp:nvSpPr>
      <dsp:spPr>
        <a:xfrm>
          <a:off x="3204811" y="1567220"/>
          <a:ext cx="2400761" cy="2104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§"/>
          </a:pPr>
          <a:r>
            <a:rPr lang="fr-F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C2.2</a:t>
          </a:r>
          <a:br>
            <a:rPr lang="fr-F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fr-F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Exécuter </a:t>
          </a:r>
          <a:r>
            <a:rPr lang="fr-F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la demande du client/donneur </a:t>
          </a:r>
          <a:r>
            <a:rPr lang="fr-F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d’ordre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§"/>
          </a:pPr>
          <a:endParaRPr lang="fr-FR" sz="20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§"/>
          </a:pPr>
          <a:endParaRPr lang="fr-FR" sz="20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§"/>
          </a:pPr>
          <a:r>
            <a:rPr lang="fr-FR" sz="2000" b="1" kern="12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9 critères d’évaluation</a:t>
          </a:r>
          <a:endParaRPr lang="fr-FR" sz="2000" b="1" kern="1200" dirty="0">
            <a:solidFill>
              <a:schemeClr val="accent1"/>
            </a:solidFill>
          </a:endParaRPr>
        </a:p>
      </dsp:txBody>
      <dsp:txXfrm>
        <a:off x="3204811" y="1567220"/>
        <a:ext cx="2400761" cy="2104408"/>
      </dsp:txXfrm>
    </dsp:sp>
    <dsp:sp modelId="{E2D855AE-2541-42A8-A08F-FEFB4912DC57}">
      <dsp:nvSpPr>
        <dsp:cNvPr id="0" name=""/>
        <dsp:cNvSpPr/>
      </dsp:nvSpPr>
      <dsp:spPr>
        <a:xfrm>
          <a:off x="5152599" y="576910"/>
          <a:ext cx="452973" cy="452973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5CCA17-16C5-4EB3-9FDD-FC83A5F0C4A3}">
      <dsp:nvSpPr>
        <dsp:cNvPr id="0" name=""/>
        <dsp:cNvSpPr/>
      </dsp:nvSpPr>
      <dsp:spPr>
        <a:xfrm rot="5400000">
          <a:off x="6410577" y="45426"/>
          <a:ext cx="1598112" cy="265922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912593-2DF4-48C2-82CB-FB46BE1F6616}">
      <dsp:nvSpPr>
        <dsp:cNvPr id="0" name=""/>
        <dsp:cNvSpPr/>
      </dsp:nvSpPr>
      <dsp:spPr>
        <a:xfrm>
          <a:off x="6143812" y="839961"/>
          <a:ext cx="2400761" cy="2104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§"/>
          </a:pPr>
          <a:r>
            <a:rPr lang="fr-F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C2.3</a:t>
          </a:r>
          <a:br>
            <a:rPr lang="fr-F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fr-F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Suivre </a:t>
          </a:r>
          <a:r>
            <a:rPr lang="fr-F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l’opération de transport et communiquer avec les </a:t>
          </a:r>
          <a:r>
            <a:rPr lang="fr-F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interlocuteurs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§"/>
          </a:pPr>
          <a:endParaRPr lang="fr-FR" sz="20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§"/>
          </a:pPr>
          <a:endParaRPr lang="fr-FR" sz="20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§"/>
          </a:pPr>
          <a:endParaRPr lang="fr-FR" sz="2000" b="1" kern="1200" dirty="0" smtClean="0">
            <a:solidFill>
              <a:schemeClr val="accent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§"/>
          </a:pPr>
          <a:r>
            <a:rPr lang="fr-FR" sz="2000" b="1" kern="12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5 critères d’évaluation</a:t>
          </a:r>
        </a:p>
      </dsp:txBody>
      <dsp:txXfrm>
        <a:off x="6143812" y="839961"/>
        <a:ext cx="2400761" cy="210440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C88781-3A9D-4244-93CD-FBDAD354F833}">
      <dsp:nvSpPr>
        <dsp:cNvPr id="0" name=""/>
        <dsp:cNvSpPr/>
      </dsp:nvSpPr>
      <dsp:spPr>
        <a:xfrm>
          <a:off x="0" y="0"/>
          <a:ext cx="1865966" cy="3452648"/>
        </a:xfrm>
        <a:prstGeom prst="triangl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4858FC6-10D8-40CF-8D28-52DEAD064960}">
      <dsp:nvSpPr>
        <dsp:cNvPr id="0" name=""/>
        <dsp:cNvSpPr/>
      </dsp:nvSpPr>
      <dsp:spPr>
        <a:xfrm>
          <a:off x="932983" y="345601"/>
          <a:ext cx="1212878" cy="4909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Bloc 2 / E31</a:t>
          </a:r>
          <a:endParaRPr lang="fr-FR" sz="1600" b="1" kern="1200" dirty="0"/>
        </a:p>
      </dsp:txBody>
      <dsp:txXfrm>
        <a:off x="956948" y="369566"/>
        <a:ext cx="1164948" cy="442993"/>
      </dsp:txXfrm>
    </dsp:sp>
    <dsp:sp modelId="{3B37E4AD-8CEA-4C06-9718-CE2B45C79228}">
      <dsp:nvSpPr>
        <dsp:cNvPr id="0" name=""/>
        <dsp:cNvSpPr/>
      </dsp:nvSpPr>
      <dsp:spPr>
        <a:xfrm>
          <a:off x="932983" y="897890"/>
          <a:ext cx="1212878" cy="4909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b="1" kern="1200" dirty="0"/>
        </a:p>
      </dsp:txBody>
      <dsp:txXfrm>
        <a:off x="956948" y="921855"/>
        <a:ext cx="1164948" cy="442993"/>
      </dsp:txXfrm>
    </dsp:sp>
    <dsp:sp modelId="{C7A6999B-077E-4670-AD85-3776B3CEE431}">
      <dsp:nvSpPr>
        <dsp:cNvPr id="0" name=""/>
        <dsp:cNvSpPr/>
      </dsp:nvSpPr>
      <dsp:spPr>
        <a:xfrm>
          <a:off x="932983" y="1450179"/>
          <a:ext cx="1212878" cy="4909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err="1" smtClean="0"/>
            <a:t>Coef</a:t>
          </a:r>
          <a:r>
            <a:rPr lang="fr-FR" sz="1600" b="1" kern="1200" dirty="0" smtClean="0"/>
            <a:t> 4</a:t>
          </a:r>
          <a:endParaRPr lang="fr-FR" sz="1600" b="1" kern="1200" dirty="0"/>
        </a:p>
      </dsp:txBody>
      <dsp:txXfrm>
        <a:off x="956948" y="1474144"/>
        <a:ext cx="1164948" cy="442993"/>
      </dsp:txXfrm>
    </dsp:sp>
    <dsp:sp modelId="{AFF38177-FDDA-4FB5-8F11-737E39D00553}">
      <dsp:nvSpPr>
        <dsp:cNvPr id="0" name=""/>
        <dsp:cNvSpPr/>
      </dsp:nvSpPr>
      <dsp:spPr>
        <a:xfrm>
          <a:off x="932983" y="2002468"/>
          <a:ext cx="1212878" cy="4909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Oral</a:t>
          </a:r>
          <a:endParaRPr lang="fr-FR" sz="1600" b="1" kern="1200" dirty="0"/>
        </a:p>
      </dsp:txBody>
      <dsp:txXfrm>
        <a:off x="956948" y="2026433"/>
        <a:ext cx="1164948" cy="442993"/>
      </dsp:txXfrm>
    </dsp:sp>
    <dsp:sp modelId="{6489E621-1D79-450E-8B2C-B7CB7975342D}">
      <dsp:nvSpPr>
        <dsp:cNvPr id="0" name=""/>
        <dsp:cNvSpPr/>
      </dsp:nvSpPr>
      <dsp:spPr>
        <a:xfrm>
          <a:off x="932983" y="2554757"/>
          <a:ext cx="1212878" cy="4909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Critères</a:t>
          </a:r>
          <a:endParaRPr lang="fr-FR" sz="1600" b="1" kern="1200" dirty="0"/>
        </a:p>
      </dsp:txBody>
      <dsp:txXfrm>
        <a:off x="956948" y="2578722"/>
        <a:ext cx="1164948" cy="44299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C88781-3A9D-4244-93CD-FBDAD354F833}">
      <dsp:nvSpPr>
        <dsp:cNvPr id="0" name=""/>
        <dsp:cNvSpPr/>
      </dsp:nvSpPr>
      <dsp:spPr>
        <a:xfrm>
          <a:off x="0" y="0"/>
          <a:ext cx="1865966" cy="3452648"/>
        </a:xfrm>
        <a:prstGeom prst="triangl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4858FC6-10D8-40CF-8D28-52DEAD064960}">
      <dsp:nvSpPr>
        <dsp:cNvPr id="0" name=""/>
        <dsp:cNvSpPr/>
      </dsp:nvSpPr>
      <dsp:spPr>
        <a:xfrm>
          <a:off x="932983" y="345601"/>
          <a:ext cx="1212878" cy="4909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Bloc 2 / E31</a:t>
          </a:r>
          <a:endParaRPr lang="fr-FR" sz="1600" b="1" kern="1200" dirty="0"/>
        </a:p>
      </dsp:txBody>
      <dsp:txXfrm>
        <a:off x="956948" y="369566"/>
        <a:ext cx="1164948" cy="442993"/>
      </dsp:txXfrm>
    </dsp:sp>
    <dsp:sp modelId="{3B37E4AD-8CEA-4C06-9718-CE2B45C79228}">
      <dsp:nvSpPr>
        <dsp:cNvPr id="0" name=""/>
        <dsp:cNvSpPr/>
      </dsp:nvSpPr>
      <dsp:spPr>
        <a:xfrm>
          <a:off x="932983" y="897890"/>
          <a:ext cx="1212878" cy="4909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b="1" kern="1200" dirty="0"/>
        </a:p>
      </dsp:txBody>
      <dsp:txXfrm>
        <a:off x="956948" y="921855"/>
        <a:ext cx="1164948" cy="442993"/>
      </dsp:txXfrm>
    </dsp:sp>
    <dsp:sp modelId="{C7A6999B-077E-4670-AD85-3776B3CEE431}">
      <dsp:nvSpPr>
        <dsp:cNvPr id="0" name=""/>
        <dsp:cNvSpPr/>
      </dsp:nvSpPr>
      <dsp:spPr>
        <a:xfrm>
          <a:off x="932983" y="1450179"/>
          <a:ext cx="1212878" cy="4909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err="1" smtClean="0"/>
            <a:t>Coef</a:t>
          </a:r>
          <a:r>
            <a:rPr lang="fr-FR" sz="1600" b="1" kern="1200" dirty="0" smtClean="0"/>
            <a:t> 4</a:t>
          </a:r>
          <a:endParaRPr lang="fr-FR" sz="1600" b="1" kern="1200" dirty="0"/>
        </a:p>
      </dsp:txBody>
      <dsp:txXfrm>
        <a:off x="956948" y="1474144"/>
        <a:ext cx="1164948" cy="442993"/>
      </dsp:txXfrm>
    </dsp:sp>
    <dsp:sp modelId="{AFF38177-FDDA-4FB5-8F11-737E39D00553}">
      <dsp:nvSpPr>
        <dsp:cNvPr id="0" name=""/>
        <dsp:cNvSpPr/>
      </dsp:nvSpPr>
      <dsp:spPr>
        <a:xfrm>
          <a:off x="932983" y="2002468"/>
          <a:ext cx="1212878" cy="4909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Oral</a:t>
          </a:r>
          <a:endParaRPr lang="fr-FR" sz="1600" b="1" kern="1200" dirty="0"/>
        </a:p>
      </dsp:txBody>
      <dsp:txXfrm>
        <a:off x="956948" y="2026433"/>
        <a:ext cx="1164948" cy="442993"/>
      </dsp:txXfrm>
    </dsp:sp>
    <dsp:sp modelId="{6489E621-1D79-450E-8B2C-B7CB7975342D}">
      <dsp:nvSpPr>
        <dsp:cNvPr id="0" name=""/>
        <dsp:cNvSpPr/>
      </dsp:nvSpPr>
      <dsp:spPr>
        <a:xfrm>
          <a:off x="932983" y="2554757"/>
          <a:ext cx="1212878" cy="4909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b="1" kern="1200" dirty="0"/>
        </a:p>
      </dsp:txBody>
      <dsp:txXfrm>
        <a:off x="956948" y="2578722"/>
        <a:ext cx="1164948" cy="44299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C88781-3A9D-4244-93CD-FBDAD354F833}">
      <dsp:nvSpPr>
        <dsp:cNvPr id="0" name=""/>
        <dsp:cNvSpPr/>
      </dsp:nvSpPr>
      <dsp:spPr>
        <a:xfrm>
          <a:off x="0" y="0"/>
          <a:ext cx="1865966" cy="3452648"/>
        </a:xfrm>
        <a:prstGeom prst="triangl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4858FC6-10D8-40CF-8D28-52DEAD064960}">
      <dsp:nvSpPr>
        <dsp:cNvPr id="0" name=""/>
        <dsp:cNvSpPr/>
      </dsp:nvSpPr>
      <dsp:spPr>
        <a:xfrm>
          <a:off x="932983" y="345601"/>
          <a:ext cx="1212878" cy="4909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Bloc 2 / E31</a:t>
          </a:r>
          <a:endParaRPr lang="fr-FR" sz="1600" b="1" kern="1200" dirty="0"/>
        </a:p>
      </dsp:txBody>
      <dsp:txXfrm>
        <a:off x="956948" y="369566"/>
        <a:ext cx="1164948" cy="442993"/>
      </dsp:txXfrm>
    </dsp:sp>
    <dsp:sp modelId="{3B37E4AD-8CEA-4C06-9718-CE2B45C79228}">
      <dsp:nvSpPr>
        <dsp:cNvPr id="0" name=""/>
        <dsp:cNvSpPr/>
      </dsp:nvSpPr>
      <dsp:spPr>
        <a:xfrm>
          <a:off x="932983" y="897890"/>
          <a:ext cx="1212878" cy="4909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b="1" kern="1200" dirty="0"/>
        </a:p>
      </dsp:txBody>
      <dsp:txXfrm>
        <a:off x="956948" y="921855"/>
        <a:ext cx="1164948" cy="442993"/>
      </dsp:txXfrm>
    </dsp:sp>
    <dsp:sp modelId="{C7A6999B-077E-4670-AD85-3776B3CEE431}">
      <dsp:nvSpPr>
        <dsp:cNvPr id="0" name=""/>
        <dsp:cNvSpPr/>
      </dsp:nvSpPr>
      <dsp:spPr>
        <a:xfrm>
          <a:off x="932983" y="1450179"/>
          <a:ext cx="1212878" cy="4909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err="1" smtClean="0"/>
            <a:t>Coef</a:t>
          </a:r>
          <a:r>
            <a:rPr lang="fr-FR" sz="1600" b="1" kern="1200" dirty="0" smtClean="0"/>
            <a:t> 4</a:t>
          </a:r>
          <a:endParaRPr lang="fr-FR" sz="1600" b="1" kern="1200" dirty="0"/>
        </a:p>
      </dsp:txBody>
      <dsp:txXfrm>
        <a:off x="956948" y="1474144"/>
        <a:ext cx="1164948" cy="442993"/>
      </dsp:txXfrm>
    </dsp:sp>
    <dsp:sp modelId="{AFF38177-FDDA-4FB5-8F11-737E39D00553}">
      <dsp:nvSpPr>
        <dsp:cNvPr id="0" name=""/>
        <dsp:cNvSpPr/>
      </dsp:nvSpPr>
      <dsp:spPr>
        <a:xfrm>
          <a:off x="932983" y="2002468"/>
          <a:ext cx="1212878" cy="4909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Oral</a:t>
          </a:r>
          <a:endParaRPr lang="fr-FR" sz="1600" b="1" kern="1200" dirty="0"/>
        </a:p>
      </dsp:txBody>
      <dsp:txXfrm>
        <a:off x="956948" y="2026433"/>
        <a:ext cx="1164948" cy="442993"/>
      </dsp:txXfrm>
    </dsp:sp>
    <dsp:sp modelId="{6489E621-1D79-450E-8B2C-B7CB7975342D}">
      <dsp:nvSpPr>
        <dsp:cNvPr id="0" name=""/>
        <dsp:cNvSpPr/>
      </dsp:nvSpPr>
      <dsp:spPr>
        <a:xfrm>
          <a:off x="932983" y="2554757"/>
          <a:ext cx="1212878" cy="4909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Fiches</a:t>
          </a:r>
          <a:endParaRPr lang="fr-FR" sz="1600" b="1" kern="1200" dirty="0"/>
        </a:p>
      </dsp:txBody>
      <dsp:txXfrm>
        <a:off x="956948" y="2578722"/>
        <a:ext cx="1164948" cy="4429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D0940-98C9-4D14-A410-6A98825D5009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FCC0F-CCC4-4A73-BA5D-C42AA131B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4937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FCC0F-CCC4-4A73-BA5D-C42AA131BD4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3386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943722-2159-4C0A-8DAA-998333CE10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ED361FB-57FD-430D-9F63-D30FE63C8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4D6D1E-D474-422A-8627-BB5F323B6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BD76-E31C-4894-ABCA-2B9266346F11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B1D5F3-BE86-41A8-A46B-51643DF73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AFB886-9CD3-46B0-91F7-FF7F94153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0339-4B8A-453D-B6F6-91EBD8FBA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100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188EB6-51B0-4EAE-A108-DB987F824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ABAB4C7-B2E2-4853-973F-3D21E32DA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D83E66-544F-40E9-BBAF-5FC8DCE20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BD76-E31C-4894-ABCA-2B9266346F11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54624F-9D0F-4037-B118-6F3F413B9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25566C-B5B4-4C75-89D1-F8AF4692D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0339-4B8A-453D-B6F6-91EBD8FBA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8178919-7417-4BD3-B863-0898666E1F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F980279-7554-4FF5-9859-FF222E7C71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4432FA-DE31-4DBB-913C-0E2164D34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BD76-E31C-4894-ABCA-2B9266346F11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BBF12F-73EF-405C-AC7D-724BC2B7F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912C29-4217-4230-983D-E2EA23ECB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0339-4B8A-453D-B6F6-91EBD8FBA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290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>
          <a:xfrm>
            <a:off x="480000" y="6378000"/>
            <a:ext cx="11376640" cy="480000"/>
          </a:xfrm>
        </p:spPr>
        <p:txBody>
          <a:bodyPr/>
          <a:lstStyle/>
          <a:p>
            <a:r>
              <a:rPr lang="fr-FR" dirty="0"/>
              <a:t>Direction générale de l’enseignement scolaire – Bureau de la formation des personnels enseignants et d’éducation (C1-2)  – Bureau de l’innovation pédagogique (C1-1)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480000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jsavidan\Searches\Pictures\2020_logo_MENJS_jpg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39" y="68627"/>
            <a:ext cx="2278789" cy="2278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87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8CDC0A-0E1A-4B16-B576-5C552B1B7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B3DBD3-657C-4F9C-8980-489CE5ECD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AE3A5A-349F-450A-865A-FC3841FD1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BD76-E31C-4894-ABCA-2B9266346F11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50E272-3D4A-40C0-A8BF-C9DDF7CDE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44F983-F9F5-4251-9B42-648EF11EA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0339-4B8A-453D-B6F6-91EBD8FBA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6216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0FCF0F-46ED-4B8D-B08E-602142D48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D72D5E8-D7C7-49AA-B900-9DEFC3B051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FD8003-F2A5-451B-B436-0A0ACC8E5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BD76-E31C-4894-ABCA-2B9266346F11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35E03F-FF62-43AC-887F-1E23CF700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CAFD28-0D2C-4217-BE09-A6FEBFC62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0339-4B8A-453D-B6F6-91EBD8FBA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16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ED8AA2-4DAF-42E7-A1E5-D72499478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13F3E9-FAA5-4376-94AB-0B54080BCB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500A844-E4C7-4B90-8EEF-1FE1F084CA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CF1F48-D242-4DAE-A839-4D85301EA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BD76-E31C-4894-ABCA-2B9266346F11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A3F2371-68A6-4114-ACFB-082E37F58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1592B2A-6F1C-4EAB-AA9A-60320F5F1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0339-4B8A-453D-B6F6-91EBD8FBA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5062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30D999-F9D4-490F-8024-8497C5FE1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F8E6670-6C05-40EB-BB42-9FBF3E0B7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02C48FB-C3A1-4D76-B893-5331BBA2EA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D42F65C-A101-4E2E-B646-14946F813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D1A343F-4534-4F82-97FC-9947B181E0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61587A3-B507-4FB3-A8BB-A9357E3EE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BD76-E31C-4894-ABCA-2B9266346F11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B740389-4D4D-471E-8FDE-83077C5BA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3FCFB3-A8D5-473D-8029-495AB5C36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0339-4B8A-453D-B6F6-91EBD8FBA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7662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3C66DE-0772-4999-9A97-A6E0B64BD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1EBE0D-B7B0-40AF-8D96-4180FED96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BD76-E31C-4894-ABCA-2B9266346F11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0301286-EFCC-42AD-B44A-52E031DD8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DBC7C35-C636-40F8-AABC-C2133C4E9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0339-4B8A-453D-B6F6-91EBD8FBA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498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389DC08-E474-49D2-8EE0-028C19FBF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BD76-E31C-4894-ABCA-2B9266346F11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BCA1FD8-608B-4B18-8198-CC3EF1E96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F0B66FB-A677-4915-BA47-60CA9D0E6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0339-4B8A-453D-B6F6-91EBD8FBA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2688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46BBA3-2683-4FA3-832C-64DDB5C17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158565-C01E-409C-B3E5-E26E0B9BE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024196B-0738-415D-B334-0FE2B05BF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F18EBA5-14CD-4437-8B83-72BC89E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BD76-E31C-4894-ABCA-2B9266346F11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8F79995-95CC-481D-8D02-39877AD2E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563EF55-828F-43F2-8A6C-9CFD23B2C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0339-4B8A-453D-B6F6-91EBD8FBA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9052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3BCEC7-6553-4AA6-92F6-12EFF6E2C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D1FB02B-CE44-48EE-8471-D6B6E7C220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B5A11FC-AB0C-4B89-8D50-CBD7B505EF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769B70D-CEC4-40C8-A860-8AFFB66E9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BD76-E31C-4894-ABCA-2B9266346F11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BAF8A9-7E66-46AE-8624-FAC5A6DEF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1B280D4-F2CD-4BAE-A751-D190F5C43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0339-4B8A-453D-B6F6-91EBD8FBA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1881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E660D53-AE94-40D5-9836-763F97251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9E69816-4190-435E-87ED-631491F0F8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BF4684-50FC-49A8-8946-0D84464126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ABD76-E31C-4894-ABCA-2B9266346F11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8B8F11-ECC4-41A5-94A3-BFEDCEA8CD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08F2D2-66EA-48C7-A24F-629892A182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D0339-4B8A-453D-B6F6-91EBD8FBA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79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Direction générale de l’enseignement scolaire – Bureau de la formation des personnels enseignants et d’éducation (C1-2) </a:t>
            </a:r>
          </a:p>
        </p:txBody>
      </p:sp>
      <p:sp>
        <p:nvSpPr>
          <p:cNvPr id="5" name="Rectangle 4"/>
          <p:cNvSpPr/>
          <p:nvPr/>
        </p:nvSpPr>
        <p:spPr>
          <a:xfrm>
            <a:off x="2874578" y="441045"/>
            <a:ext cx="8665779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marR="3175" indent="-6350" algn="ctr">
              <a:lnSpc>
                <a:spcPct val="107000"/>
              </a:lnSpc>
              <a:spcAft>
                <a:spcPts val="0"/>
              </a:spcAft>
            </a:pPr>
            <a:r>
              <a:rPr lang="fr-FR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Tableau de synthèse Activités – Blocs de compétences – Unités</a:t>
            </a:r>
            <a:endParaRPr lang="fr-FR" sz="105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350" marR="3175" indent="-6350" algn="ctr">
              <a:lnSpc>
                <a:spcPct val="107000"/>
              </a:lnSpc>
              <a:spcAft>
                <a:spcPts val="0"/>
              </a:spcAft>
            </a:pPr>
            <a:r>
              <a:rPr lang="fr-FR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Baccalauréat professionnel Spécialité «Organisation de transport de marchandises»</a:t>
            </a:r>
            <a:endParaRPr lang="fr-FR" sz="105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/>
          <a:srcRect t="7485"/>
          <a:stretch/>
        </p:blipFill>
        <p:spPr>
          <a:xfrm>
            <a:off x="0" y="2522482"/>
            <a:ext cx="11856640" cy="235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461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7B025F-71A3-4D83-B81D-C5BB14885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80000" y="6378000"/>
            <a:ext cx="11376640" cy="480000"/>
          </a:xfrm>
        </p:spPr>
        <p:txBody>
          <a:bodyPr/>
          <a:lstStyle/>
          <a:p>
            <a:r>
              <a:rPr lang="fr-FR" dirty="0"/>
              <a:t>Direction générale de l’enseignement scolaire – Bureau de la formation des personnels enseignants et d’éducation (C1-2)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256" y="1476102"/>
            <a:ext cx="9719533" cy="446749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5376041" y="630621"/>
            <a:ext cx="4508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Règlement d’examen</a:t>
            </a:r>
            <a:endParaRPr lang="fr-FR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1545021" y="3988677"/>
            <a:ext cx="10311619" cy="89863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9147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7B025F-71A3-4D83-B81D-C5BB14885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80000" y="6378000"/>
            <a:ext cx="11376640" cy="480000"/>
          </a:xfrm>
        </p:spPr>
        <p:txBody>
          <a:bodyPr/>
          <a:lstStyle/>
          <a:p>
            <a:r>
              <a:rPr lang="fr-FR" dirty="0"/>
              <a:t>Direction générale de l’enseignement scolaire – Bureau de la formation des personnels enseignants et d’éducation (C1-2) </a:t>
            </a:r>
          </a:p>
        </p:txBody>
      </p:sp>
      <p:grpSp>
        <p:nvGrpSpPr>
          <p:cNvPr id="14" name="Groupe 13"/>
          <p:cNvGrpSpPr/>
          <p:nvPr/>
        </p:nvGrpSpPr>
        <p:grpSpPr>
          <a:xfrm>
            <a:off x="240000" y="2333297"/>
            <a:ext cx="2145862" cy="3452648"/>
            <a:chOff x="240000" y="2585545"/>
            <a:chExt cx="2145862" cy="3452648"/>
          </a:xfrm>
        </p:grpSpPr>
        <p:graphicFrame>
          <p:nvGraphicFramePr>
            <p:cNvPr id="7" name="Diagramme 6"/>
            <p:cNvGraphicFramePr/>
            <p:nvPr>
              <p:extLst>
                <p:ext uri="{D42A27DB-BD31-4B8C-83A1-F6EECF244321}">
                  <p14:modId xmlns:p14="http://schemas.microsoft.com/office/powerpoint/2010/main" val="400120023"/>
                </p:ext>
              </p:extLst>
            </p:nvPr>
          </p:nvGraphicFramePr>
          <p:xfrm>
            <a:off x="240000" y="2585545"/>
            <a:ext cx="2145862" cy="345264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8" name="ZoneTexte 7"/>
            <p:cNvSpPr txBox="1"/>
            <p:nvPr/>
          </p:nvSpPr>
          <p:spPr>
            <a:xfrm>
              <a:off x="315319" y="5576528"/>
              <a:ext cx="17114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b="1" dirty="0" smtClean="0"/>
                <a:t>Épreuve</a:t>
              </a:r>
              <a:endParaRPr lang="fr-FR" sz="2400" b="1" dirty="0"/>
            </a:p>
          </p:txBody>
        </p:sp>
      </p:grpSp>
      <p:graphicFrame>
        <p:nvGraphicFramePr>
          <p:cNvPr id="12" name="Diagramme 11">
            <a:extLst>
              <a:ext uri="{FF2B5EF4-FFF2-40B4-BE49-F238E27FC236}">
                <a16:creationId xmlns:a16="http://schemas.microsoft.com/office/drawing/2014/main" id="{FA48041A-5338-4D75-8DA7-4475BF2C45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5253561"/>
              </p:ext>
            </p:extLst>
          </p:nvPr>
        </p:nvGraphicFramePr>
        <p:xfrm>
          <a:off x="3074276" y="1403131"/>
          <a:ext cx="8546594" cy="4974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3" name="Rectangle : coins arrondis 3">
            <a:extLst>
              <a:ext uri="{FF2B5EF4-FFF2-40B4-BE49-F238E27FC236}">
                <a16:creationId xmlns:a16="http://schemas.microsoft.com/office/drawing/2014/main" id="{9A98B8C1-9F0A-4B8E-83BA-83718F193CCF}"/>
              </a:ext>
            </a:extLst>
          </p:cNvPr>
          <p:cNvSpPr/>
          <p:nvPr/>
        </p:nvSpPr>
        <p:spPr>
          <a:xfrm>
            <a:off x="2521257" y="231123"/>
            <a:ext cx="9472475" cy="480000"/>
          </a:xfrm>
          <a:prstGeom prst="roundRect">
            <a:avLst/>
          </a:prstGeom>
          <a:solidFill>
            <a:srgbClr val="0070C0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Bloc de compétences C2  - Mettre en œuvre et suivre les opérations de transport  </a:t>
            </a:r>
          </a:p>
        </p:txBody>
      </p:sp>
    </p:spTree>
    <p:extLst>
      <p:ext uri="{BB962C8B-B14F-4D97-AF65-F5344CB8AC3E}">
        <p14:creationId xmlns:p14="http://schemas.microsoft.com/office/powerpoint/2010/main" val="2029208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7B025F-71A3-4D83-B81D-C5BB14885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80000" y="6378000"/>
            <a:ext cx="11376640" cy="480000"/>
          </a:xfrm>
        </p:spPr>
        <p:txBody>
          <a:bodyPr/>
          <a:lstStyle/>
          <a:p>
            <a:r>
              <a:rPr lang="fr-FR" dirty="0"/>
              <a:t>Direction générale de l’enseignement scolaire – Bureau de la formation des personnels enseignants et d’éducation (C1-2) 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2521257" y="819565"/>
            <a:ext cx="9472475" cy="1106501"/>
            <a:chOff x="2988447" y="2147610"/>
            <a:chExt cx="8538092" cy="784268"/>
          </a:xfrm>
        </p:grpSpPr>
        <p:sp>
          <p:nvSpPr>
            <p:cNvPr id="5" name="Forme libre 4"/>
            <p:cNvSpPr/>
            <p:nvPr/>
          </p:nvSpPr>
          <p:spPr>
            <a:xfrm>
              <a:off x="2988447" y="2147611"/>
              <a:ext cx="2765966" cy="784267"/>
            </a:xfrm>
            <a:custGeom>
              <a:avLst/>
              <a:gdLst>
                <a:gd name="connsiteX0" fmla="*/ 0 w 1932748"/>
                <a:gd name="connsiteY0" fmla="*/ 115965 h 1159649"/>
                <a:gd name="connsiteX1" fmla="*/ 115965 w 1932748"/>
                <a:gd name="connsiteY1" fmla="*/ 0 h 1159649"/>
                <a:gd name="connsiteX2" fmla="*/ 1816783 w 1932748"/>
                <a:gd name="connsiteY2" fmla="*/ 0 h 1159649"/>
                <a:gd name="connsiteX3" fmla="*/ 1932748 w 1932748"/>
                <a:gd name="connsiteY3" fmla="*/ 115965 h 1159649"/>
                <a:gd name="connsiteX4" fmla="*/ 1932748 w 1932748"/>
                <a:gd name="connsiteY4" fmla="*/ 1043684 h 1159649"/>
                <a:gd name="connsiteX5" fmla="*/ 1816783 w 1932748"/>
                <a:gd name="connsiteY5" fmla="*/ 1159649 h 1159649"/>
                <a:gd name="connsiteX6" fmla="*/ 115965 w 1932748"/>
                <a:gd name="connsiteY6" fmla="*/ 1159649 h 1159649"/>
                <a:gd name="connsiteX7" fmla="*/ 0 w 1932748"/>
                <a:gd name="connsiteY7" fmla="*/ 1043684 h 1159649"/>
                <a:gd name="connsiteX8" fmla="*/ 0 w 1932748"/>
                <a:gd name="connsiteY8" fmla="*/ 115965 h 1159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2748" h="1159649">
                  <a:moveTo>
                    <a:pt x="0" y="115965"/>
                  </a:moveTo>
                  <a:cubicBezTo>
                    <a:pt x="0" y="51919"/>
                    <a:pt x="51919" y="0"/>
                    <a:pt x="115965" y="0"/>
                  </a:cubicBezTo>
                  <a:lnTo>
                    <a:pt x="1816783" y="0"/>
                  </a:lnTo>
                  <a:cubicBezTo>
                    <a:pt x="1880829" y="0"/>
                    <a:pt x="1932748" y="51919"/>
                    <a:pt x="1932748" y="115965"/>
                  </a:cubicBezTo>
                  <a:lnTo>
                    <a:pt x="1932748" y="1043684"/>
                  </a:lnTo>
                  <a:cubicBezTo>
                    <a:pt x="1932748" y="1107730"/>
                    <a:pt x="1880829" y="1159649"/>
                    <a:pt x="1816783" y="1159649"/>
                  </a:cubicBezTo>
                  <a:lnTo>
                    <a:pt x="115965" y="1159649"/>
                  </a:lnTo>
                  <a:cubicBezTo>
                    <a:pt x="51919" y="1159649"/>
                    <a:pt x="0" y="1107730"/>
                    <a:pt x="0" y="1043684"/>
                  </a:cubicBezTo>
                  <a:lnTo>
                    <a:pt x="0" y="115965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142240" rIns="142240" bIns="462750" numCol="1" spcCol="1270" anchor="t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§"/>
              </a:pPr>
              <a:r>
                <a:rPr lang="fr-FR" sz="16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C2.1 </a:t>
              </a:r>
              <a:br>
                <a:rPr lang="fr-FR" sz="16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fr-FR" sz="16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Constituer </a:t>
              </a:r>
              <a:r>
                <a:rPr lang="fr-FR" sz="16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le dossier de transport </a:t>
              </a:r>
              <a:endParaRPr lang="fr-FR" sz="16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Forme libre 7"/>
            <p:cNvSpPr/>
            <p:nvPr/>
          </p:nvSpPr>
          <p:spPr>
            <a:xfrm>
              <a:off x="6018393" y="2147611"/>
              <a:ext cx="2546315" cy="784267"/>
            </a:xfrm>
            <a:custGeom>
              <a:avLst/>
              <a:gdLst>
                <a:gd name="connsiteX0" fmla="*/ 0 w 1932748"/>
                <a:gd name="connsiteY0" fmla="*/ 115965 h 1159649"/>
                <a:gd name="connsiteX1" fmla="*/ 115965 w 1932748"/>
                <a:gd name="connsiteY1" fmla="*/ 0 h 1159649"/>
                <a:gd name="connsiteX2" fmla="*/ 1816783 w 1932748"/>
                <a:gd name="connsiteY2" fmla="*/ 0 h 1159649"/>
                <a:gd name="connsiteX3" fmla="*/ 1932748 w 1932748"/>
                <a:gd name="connsiteY3" fmla="*/ 115965 h 1159649"/>
                <a:gd name="connsiteX4" fmla="*/ 1932748 w 1932748"/>
                <a:gd name="connsiteY4" fmla="*/ 1043684 h 1159649"/>
                <a:gd name="connsiteX5" fmla="*/ 1816783 w 1932748"/>
                <a:gd name="connsiteY5" fmla="*/ 1159649 h 1159649"/>
                <a:gd name="connsiteX6" fmla="*/ 115965 w 1932748"/>
                <a:gd name="connsiteY6" fmla="*/ 1159649 h 1159649"/>
                <a:gd name="connsiteX7" fmla="*/ 0 w 1932748"/>
                <a:gd name="connsiteY7" fmla="*/ 1043684 h 1159649"/>
                <a:gd name="connsiteX8" fmla="*/ 0 w 1932748"/>
                <a:gd name="connsiteY8" fmla="*/ 115965 h 1159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2748" h="1159649">
                  <a:moveTo>
                    <a:pt x="0" y="115965"/>
                  </a:moveTo>
                  <a:cubicBezTo>
                    <a:pt x="0" y="51919"/>
                    <a:pt x="51919" y="0"/>
                    <a:pt x="115965" y="0"/>
                  </a:cubicBezTo>
                  <a:lnTo>
                    <a:pt x="1816783" y="0"/>
                  </a:lnTo>
                  <a:cubicBezTo>
                    <a:pt x="1880829" y="0"/>
                    <a:pt x="1932748" y="51919"/>
                    <a:pt x="1932748" y="115965"/>
                  </a:cubicBezTo>
                  <a:lnTo>
                    <a:pt x="1932748" y="1043684"/>
                  </a:lnTo>
                  <a:cubicBezTo>
                    <a:pt x="1932748" y="1107730"/>
                    <a:pt x="1880829" y="1159649"/>
                    <a:pt x="1816783" y="1159649"/>
                  </a:cubicBezTo>
                  <a:lnTo>
                    <a:pt x="115965" y="1159649"/>
                  </a:lnTo>
                  <a:cubicBezTo>
                    <a:pt x="51919" y="1159649"/>
                    <a:pt x="0" y="1107730"/>
                    <a:pt x="0" y="1043684"/>
                  </a:cubicBezTo>
                  <a:lnTo>
                    <a:pt x="0" y="115965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142240" rIns="142240" bIns="462750" numCol="1" spcCol="1270" anchor="t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§"/>
              </a:pPr>
              <a:r>
                <a:rPr lang="fr-FR" sz="16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C2.2</a:t>
              </a:r>
              <a:br>
                <a:rPr lang="fr-FR" sz="16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fr-FR" sz="16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Exécuter la demande du client/donneur d’ordre</a:t>
              </a:r>
              <a:endParaRPr lang="fr-FR" sz="1600" b="1" kern="1200" dirty="0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8828689" y="2147610"/>
              <a:ext cx="2697850" cy="784268"/>
            </a:xfrm>
            <a:custGeom>
              <a:avLst/>
              <a:gdLst>
                <a:gd name="connsiteX0" fmla="*/ 0 w 1932748"/>
                <a:gd name="connsiteY0" fmla="*/ 115965 h 1159649"/>
                <a:gd name="connsiteX1" fmla="*/ 115965 w 1932748"/>
                <a:gd name="connsiteY1" fmla="*/ 0 h 1159649"/>
                <a:gd name="connsiteX2" fmla="*/ 1816783 w 1932748"/>
                <a:gd name="connsiteY2" fmla="*/ 0 h 1159649"/>
                <a:gd name="connsiteX3" fmla="*/ 1932748 w 1932748"/>
                <a:gd name="connsiteY3" fmla="*/ 115965 h 1159649"/>
                <a:gd name="connsiteX4" fmla="*/ 1932748 w 1932748"/>
                <a:gd name="connsiteY4" fmla="*/ 1043684 h 1159649"/>
                <a:gd name="connsiteX5" fmla="*/ 1816783 w 1932748"/>
                <a:gd name="connsiteY5" fmla="*/ 1159649 h 1159649"/>
                <a:gd name="connsiteX6" fmla="*/ 115965 w 1932748"/>
                <a:gd name="connsiteY6" fmla="*/ 1159649 h 1159649"/>
                <a:gd name="connsiteX7" fmla="*/ 0 w 1932748"/>
                <a:gd name="connsiteY7" fmla="*/ 1043684 h 1159649"/>
                <a:gd name="connsiteX8" fmla="*/ 0 w 1932748"/>
                <a:gd name="connsiteY8" fmla="*/ 115965 h 1159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2748" h="1159649">
                  <a:moveTo>
                    <a:pt x="0" y="115965"/>
                  </a:moveTo>
                  <a:cubicBezTo>
                    <a:pt x="0" y="51919"/>
                    <a:pt x="51919" y="0"/>
                    <a:pt x="115965" y="0"/>
                  </a:cubicBezTo>
                  <a:lnTo>
                    <a:pt x="1816783" y="0"/>
                  </a:lnTo>
                  <a:cubicBezTo>
                    <a:pt x="1880829" y="0"/>
                    <a:pt x="1932748" y="51919"/>
                    <a:pt x="1932748" y="115965"/>
                  </a:cubicBezTo>
                  <a:lnTo>
                    <a:pt x="1932748" y="1043684"/>
                  </a:lnTo>
                  <a:cubicBezTo>
                    <a:pt x="1932748" y="1107730"/>
                    <a:pt x="1880829" y="1159649"/>
                    <a:pt x="1816783" y="1159649"/>
                  </a:cubicBezTo>
                  <a:lnTo>
                    <a:pt x="115965" y="1159649"/>
                  </a:lnTo>
                  <a:cubicBezTo>
                    <a:pt x="51919" y="1159649"/>
                    <a:pt x="0" y="1107730"/>
                    <a:pt x="0" y="1043684"/>
                  </a:cubicBezTo>
                  <a:lnTo>
                    <a:pt x="0" y="115965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142240" rIns="142240" bIns="462750" numCol="1" spcCol="1270" anchor="t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§"/>
              </a:pPr>
              <a:r>
                <a:rPr lang="fr-FR" sz="16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C2.3</a:t>
              </a:r>
              <a:br>
                <a:rPr lang="fr-FR" sz="16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fr-FR" sz="16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Suivre l’opération de transport et communiquer avec les interlocuteurs</a:t>
              </a:r>
              <a:endParaRPr lang="fr-FR" sz="16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Rectangle : coins arrondis 3">
            <a:extLst>
              <a:ext uri="{FF2B5EF4-FFF2-40B4-BE49-F238E27FC236}">
                <a16:creationId xmlns:a16="http://schemas.microsoft.com/office/drawing/2014/main" id="{9A98B8C1-9F0A-4B8E-83BA-83718F193CCF}"/>
              </a:ext>
            </a:extLst>
          </p:cNvPr>
          <p:cNvSpPr/>
          <p:nvPr/>
        </p:nvSpPr>
        <p:spPr>
          <a:xfrm>
            <a:off x="2521257" y="231123"/>
            <a:ext cx="9472475" cy="480000"/>
          </a:xfrm>
          <a:prstGeom prst="roundRect">
            <a:avLst/>
          </a:prstGeom>
          <a:solidFill>
            <a:srgbClr val="0070C0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Bloc de compétences C2  - Mettre en œuvre et suivre les opérations de transport  </a:t>
            </a:r>
          </a:p>
        </p:txBody>
      </p:sp>
      <p:grpSp>
        <p:nvGrpSpPr>
          <p:cNvPr id="9" name="Groupe 8"/>
          <p:cNvGrpSpPr/>
          <p:nvPr/>
        </p:nvGrpSpPr>
        <p:grpSpPr>
          <a:xfrm>
            <a:off x="240000" y="2333297"/>
            <a:ext cx="2145862" cy="3452648"/>
            <a:chOff x="240000" y="2585545"/>
            <a:chExt cx="2145862" cy="3452648"/>
          </a:xfrm>
        </p:grpSpPr>
        <p:graphicFrame>
          <p:nvGraphicFramePr>
            <p:cNvPr id="10" name="Diagramme 9"/>
            <p:cNvGraphicFramePr/>
            <p:nvPr>
              <p:extLst>
                <p:ext uri="{D42A27DB-BD31-4B8C-83A1-F6EECF244321}">
                  <p14:modId xmlns:p14="http://schemas.microsoft.com/office/powerpoint/2010/main" val="2272873937"/>
                </p:ext>
              </p:extLst>
            </p:nvPr>
          </p:nvGraphicFramePr>
          <p:xfrm>
            <a:off x="240000" y="2585545"/>
            <a:ext cx="2145862" cy="345264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1" name="ZoneTexte 10"/>
            <p:cNvSpPr txBox="1"/>
            <p:nvPr/>
          </p:nvSpPr>
          <p:spPr>
            <a:xfrm>
              <a:off x="315319" y="5576528"/>
              <a:ext cx="17114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b="1" dirty="0" smtClean="0"/>
                <a:t>Épreuve</a:t>
              </a:r>
              <a:endParaRPr lang="fr-FR" sz="2400" b="1" dirty="0"/>
            </a:p>
          </p:txBody>
        </p:sp>
      </p:grpSp>
      <p:sp>
        <p:nvSpPr>
          <p:cNvPr id="18" name="ZoneTexte 17"/>
          <p:cNvSpPr txBox="1"/>
          <p:nvPr/>
        </p:nvSpPr>
        <p:spPr>
          <a:xfrm>
            <a:off x="2592814" y="2034509"/>
            <a:ext cx="2925550" cy="30469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b="1" dirty="0"/>
              <a:t>A2.1T1</a:t>
            </a:r>
            <a:r>
              <a:rPr lang="fr-FR" sz="1600" dirty="0"/>
              <a:t> - La collecte et la vérification  des données et/ou des documents nécessaires à l’opération de transport, y compris les formalités douanières</a:t>
            </a:r>
          </a:p>
          <a:p>
            <a:r>
              <a:rPr lang="fr-FR" sz="1600" b="1" dirty="0"/>
              <a:t>A2.1T2</a:t>
            </a:r>
            <a:r>
              <a:rPr lang="fr-FR" sz="1600" dirty="0"/>
              <a:t> - La création du dossier de transport (manuscrit ou dématérialisé) et la saisie des données </a:t>
            </a:r>
          </a:p>
          <a:p>
            <a:r>
              <a:rPr lang="fr-FR" sz="1600" b="1" dirty="0"/>
              <a:t>A2.1T3</a:t>
            </a:r>
            <a:r>
              <a:rPr lang="fr-FR" sz="1600" dirty="0"/>
              <a:t> - Le contrôle du dossier transport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5736179" y="2034509"/>
            <a:ext cx="3232926" cy="427809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b="1" dirty="0"/>
              <a:t>A2.2T1</a:t>
            </a:r>
            <a:r>
              <a:rPr lang="fr-FR" sz="1600" dirty="0"/>
              <a:t> - La réservation du </a:t>
            </a:r>
            <a:r>
              <a:rPr lang="fr-FR" sz="1600" dirty="0" smtClean="0"/>
              <a:t>transport</a:t>
            </a:r>
          </a:p>
          <a:p>
            <a:r>
              <a:rPr lang="fr-FR" sz="1600" b="1" dirty="0"/>
              <a:t>A2.2T2 </a:t>
            </a:r>
            <a:r>
              <a:rPr lang="fr-FR" sz="1600" dirty="0"/>
              <a:t>- La prise en compte de la demande dans la planification des opérations de </a:t>
            </a:r>
            <a:r>
              <a:rPr lang="fr-FR" sz="1600" dirty="0" smtClean="0"/>
              <a:t>transport</a:t>
            </a:r>
          </a:p>
          <a:p>
            <a:r>
              <a:rPr lang="fr-FR" sz="1600" b="1" dirty="0"/>
              <a:t>A2.2T3 </a:t>
            </a:r>
            <a:r>
              <a:rPr lang="fr-FR" sz="1600" dirty="0"/>
              <a:t>- L’application des procédures de sûreté et de sécurité </a:t>
            </a:r>
            <a:endParaRPr lang="fr-FR" sz="1600" dirty="0" smtClean="0"/>
          </a:p>
          <a:p>
            <a:r>
              <a:rPr lang="fr-FR" sz="1600" b="1" dirty="0"/>
              <a:t>A2.2T4</a:t>
            </a:r>
            <a:r>
              <a:rPr lang="fr-FR" sz="1600" dirty="0"/>
              <a:t> - L’établissement des documents liés à l’opération de transport </a:t>
            </a:r>
            <a:endParaRPr lang="fr-FR" sz="1600" dirty="0" smtClean="0"/>
          </a:p>
          <a:p>
            <a:r>
              <a:rPr lang="fr-FR" sz="1600" b="1" dirty="0"/>
              <a:t>A2.2T5 </a:t>
            </a:r>
            <a:r>
              <a:rPr lang="fr-FR" sz="1600" dirty="0"/>
              <a:t>- Le contrôle et l’actualisation des données nécessaires à l’exécution de l’opération de </a:t>
            </a:r>
            <a:r>
              <a:rPr lang="fr-FR" sz="1600" dirty="0" smtClean="0"/>
              <a:t>transport</a:t>
            </a:r>
          </a:p>
          <a:p>
            <a:r>
              <a:rPr lang="fr-FR" sz="1600" b="1" dirty="0"/>
              <a:t>A2.2T6</a:t>
            </a:r>
            <a:r>
              <a:rPr lang="fr-FR" sz="1600" dirty="0"/>
              <a:t> - La transmission des informations, des documents et des instructions aux différents acteurs du transport </a:t>
            </a:r>
            <a:endParaRPr lang="fr-FR" sz="1400" dirty="0"/>
          </a:p>
        </p:txBody>
      </p:sp>
      <p:sp>
        <p:nvSpPr>
          <p:cNvPr id="21" name="ZoneTexte 20"/>
          <p:cNvSpPr txBox="1"/>
          <p:nvPr/>
        </p:nvSpPr>
        <p:spPr>
          <a:xfrm>
            <a:off x="9068182" y="2037594"/>
            <a:ext cx="2925550" cy="363176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b="1" dirty="0"/>
              <a:t>A2.3T1</a:t>
            </a:r>
            <a:r>
              <a:rPr lang="fr-FR" sz="1600" dirty="0"/>
              <a:t> - Le suivi de la marchandise et de l’opération de transport </a:t>
            </a:r>
            <a:endParaRPr lang="fr-FR" sz="1600" dirty="0" smtClean="0"/>
          </a:p>
          <a:p>
            <a:r>
              <a:rPr lang="fr-FR" sz="1600" b="1" dirty="0"/>
              <a:t>A2.3T2 </a:t>
            </a:r>
            <a:r>
              <a:rPr lang="fr-FR" sz="1600" dirty="0"/>
              <a:t>- Le suivi des opérations </a:t>
            </a:r>
            <a:r>
              <a:rPr lang="fr-FR" sz="1600" dirty="0" smtClean="0"/>
              <a:t>sous-traitées</a:t>
            </a:r>
          </a:p>
          <a:p>
            <a:r>
              <a:rPr lang="fr-FR" sz="1600" b="1" dirty="0"/>
              <a:t>A2.3T3</a:t>
            </a:r>
            <a:r>
              <a:rPr lang="fr-FR" sz="1600" dirty="0"/>
              <a:t> - Le suivi des opérations de </a:t>
            </a:r>
            <a:r>
              <a:rPr lang="fr-FR" sz="1600" dirty="0" smtClean="0"/>
              <a:t>douane</a:t>
            </a:r>
          </a:p>
          <a:p>
            <a:r>
              <a:rPr lang="fr-FR" sz="1600" b="1" dirty="0"/>
              <a:t>A2.3T4</a:t>
            </a:r>
            <a:r>
              <a:rPr lang="fr-FR" sz="1600" dirty="0"/>
              <a:t> - Le traitement des incidents </a:t>
            </a:r>
            <a:endParaRPr lang="fr-FR" sz="1600" dirty="0" smtClean="0"/>
          </a:p>
          <a:p>
            <a:r>
              <a:rPr lang="fr-FR" sz="1600" b="1" dirty="0"/>
              <a:t>A2.3T5</a:t>
            </a:r>
            <a:r>
              <a:rPr lang="fr-FR" sz="1600" dirty="0"/>
              <a:t> - Le suivi des autres opérations de transport en </a:t>
            </a:r>
            <a:r>
              <a:rPr lang="fr-FR" sz="1600" dirty="0" smtClean="0"/>
              <a:t>cours</a:t>
            </a:r>
          </a:p>
          <a:p>
            <a:r>
              <a:rPr lang="fr-FR" sz="1600" b="1" dirty="0"/>
              <a:t>A2.3T6</a:t>
            </a:r>
            <a:r>
              <a:rPr lang="fr-FR" sz="1600" dirty="0"/>
              <a:t> - La transmission  des informations aux interlocuteurs concernés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250461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7B025F-71A3-4D83-B81D-C5BB14885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80000" y="6378000"/>
            <a:ext cx="11376640" cy="480000"/>
          </a:xfrm>
        </p:spPr>
        <p:txBody>
          <a:bodyPr/>
          <a:lstStyle/>
          <a:p>
            <a:r>
              <a:rPr lang="fr-FR" dirty="0"/>
              <a:t>Direction générale de l’enseignement scolaire – Bureau de la formation des personnels enseignants et d’éducation (C1-2) 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659503" y="882869"/>
            <a:ext cx="819807" cy="48613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3600" dirty="0" smtClean="0"/>
              <a:t>Dossier </a:t>
            </a:r>
            <a:endParaRPr lang="fr-FR" sz="3600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3673357" y="882869"/>
            <a:ext cx="3279227" cy="6936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1 Fiche descriptive</a:t>
            </a:r>
            <a:endParaRPr lang="fr-FR" sz="2800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7141770" y="882869"/>
            <a:ext cx="914400" cy="662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C2.1</a:t>
            </a:r>
            <a:endParaRPr lang="fr-FR" b="1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3673357" y="2459428"/>
            <a:ext cx="3279227" cy="6936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1 Fiche descriptive</a:t>
            </a:r>
            <a:endParaRPr lang="fr-FR" sz="2800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7141770" y="2475193"/>
            <a:ext cx="914400" cy="662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C2.2</a:t>
            </a:r>
            <a:endParaRPr lang="fr-FR" b="1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3673357" y="4048230"/>
            <a:ext cx="3279227" cy="6936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1 Fiche descriptive</a:t>
            </a:r>
            <a:endParaRPr lang="fr-FR" sz="2800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7141770" y="4063995"/>
            <a:ext cx="914400" cy="662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C2.3</a:t>
            </a:r>
            <a:endParaRPr lang="fr-FR" b="1" dirty="0"/>
          </a:p>
        </p:txBody>
      </p:sp>
      <p:sp>
        <p:nvSpPr>
          <p:cNvPr id="10" name="Rectangle 9"/>
          <p:cNvSpPr/>
          <p:nvPr/>
        </p:nvSpPr>
        <p:spPr>
          <a:xfrm>
            <a:off x="4395847" y="1588358"/>
            <a:ext cx="25567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Constituer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dossier de transport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395847" y="3255005"/>
            <a:ext cx="25567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Exécuter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demande du client/donneur d’ordre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395847" y="4820865"/>
            <a:ext cx="25567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Suivre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l’opération de transport et communiquer avec les interlocuteurs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8544909" y="5916335"/>
            <a:ext cx="3516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Absence de dossier = NV</a:t>
            </a:r>
            <a:endParaRPr lang="fr-FR" sz="2400" b="1" dirty="0"/>
          </a:p>
        </p:txBody>
      </p:sp>
      <p:grpSp>
        <p:nvGrpSpPr>
          <p:cNvPr id="20" name="Groupe 19"/>
          <p:cNvGrpSpPr/>
          <p:nvPr/>
        </p:nvGrpSpPr>
        <p:grpSpPr>
          <a:xfrm>
            <a:off x="240000" y="2333297"/>
            <a:ext cx="2145862" cy="3452648"/>
            <a:chOff x="240000" y="2585545"/>
            <a:chExt cx="2145862" cy="3452648"/>
          </a:xfrm>
        </p:grpSpPr>
        <p:graphicFrame>
          <p:nvGraphicFramePr>
            <p:cNvPr id="21" name="Diagramme 20"/>
            <p:cNvGraphicFramePr/>
            <p:nvPr>
              <p:extLst>
                <p:ext uri="{D42A27DB-BD31-4B8C-83A1-F6EECF244321}">
                  <p14:modId xmlns:p14="http://schemas.microsoft.com/office/powerpoint/2010/main" val="1384957551"/>
                </p:ext>
              </p:extLst>
            </p:nvPr>
          </p:nvGraphicFramePr>
          <p:xfrm>
            <a:off x="240000" y="2585545"/>
            <a:ext cx="2145862" cy="345264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22" name="ZoneTexte 21"/>
            <p:cNvSpPr txBox="1"/>
            <p:nvPr/>
          </p:nvSpPr>
          <p:spPr>
            <a:xfrm>
              <a:off x="315319" y="5576528"/>
              <a:ext cx="17114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b="1" dirty="0" smtClean="0"/>
                <a:t>Épreuve</a:t>
              </a:r>
              <a:endParaRPr lang="fr-FR" sz="2400" b="1" dirty="0"/>
            </a:p>
          </p:txBody>
        </p:sp>
      </p:grpSp>
      <p:sp>
        <p:nvSpPr>
          <p:cNvPr id="24" name="Rectangle à coins arrondis 23"/>
          <p:cNvSpPr/>
          <p:nvPr/>
        </p:nvSpPr>
        <p:spPr>
          <a:xfrm>
            <a:off x="8221592" y="882869"/>
            <a:ext cx="819807" cy="48613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3600" dirty="0" smtClean="0"/>
              <a:t>Prestation orale </a:t>
            </a:r>
            <a:endParaRPr lang="fr-FR" sz="3600" dirty="0"/>
          </a:p>
        </p:txBody>
      </p:sp>
      <p:sp>
        <p:nvSpPr>
          <p:cNvPr id="25" name="Rectangle à coins arrondis 24"/>
          <p:cNvSpPr/>
          <p:nvPr/>
        </p:nvSpPr>
        <p:spPr>
          <a:xfrm>
            <a:off x="9183284" y="882869"/>
            <a:ext cx="1190187" cy="48613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400" dirty="0" smtClean="0"/>
              <a:t>1 enseignant domaine professionnel + 1 professionnel (1)</a:t>
            </a:r>
            <a:endParaRPr lang="fr-FR" sz="2400" dirty="0"/>
          </a:p>
        </p:txBody>
      </p:sp>
      <p:sp>
        <p:nvSpPr>
          <p:cNvPr id="26" name="ZoneTexte 25"/>
          <p:cNvSpPr txBox="1"/>
          <p:nvPr/>
        </p:nvSpPr>
        <p:spPr>
          <a:xfrm>
            <a:off x="-651248" y="6070223"/>
            <a:ext cx="80088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(1) En l’absence de professionnel, prévoir 1 enseignant du domaine professionnel</a:t>
            </a:r>
            <a:endParaRPr lang="fr-FR" sz="1400" b="1" dirty="0"/>
          </a:p>
        </p:txBody>
      </p:sp>
      <p:sp>
        <p:nvSpPr>
          <p:cNvPr id="27" name="Rectangle à coins arrondis 26"/>
          <p:cNvSpPr/>
          <p:nvPr/>
        </p:nvSpPr>
        <p:spPr>
          <a:xfrm>
            <a:off x="10515356" y="882869"/>
            <a:ext cx="1341284" cy="662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Centre de formation</a:t>
            </a:r>
            <a:endParaRPr lang="fr-FR" b="1" dirty="0"/>
          </a:p>
        </p:txBody>
      </p:sp>
      <p:sp>
        <p:nvSpPr>
          <p:cNvPr id="28" name="Rectangle à coins arrondis 27"/>
          <p:cNvSpPr/>
          <p:nvPr/>
        </p:nvSpPr>
        <p:spPr>
          <a:xfrm>
            <a:off x="10515356" y="2088862"/>
            <a:ext cx="1341284" cy="662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Entreprise</a:t>
            </a:r>
            <a:endParaRPr lang="fr-FR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9427657" y="1627197"/>
            <a:ext cx="3516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OU</a:t>
            </a:r>
            <a:endParaRPr lang="fr-FR" sz="2400" b="1" dirty="0"/>
          </a:p>
        </p:txBody>
      </p:sp>
      <p:sp>
        <p:nvSpPr>
          <p:cNvPr id="31" name="Rectangle à coins arrondis 30"/>
          <p:cNvSpPr/>
          <p:nvPr/>
        </p:nvSpPr>
        <p:spPr>
          <a:xfrm>
            <a:off x="10515356" y="4083347"/>
            <a:ext cx="1341284" cy="16608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Seconde partie de l’année de terminale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520405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7B025F-71A3-4D83-B81D-C5BB14885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80000" y="6378000"/>
            <a:ext cx="11376640" cy="480000"/>
          </a:xfrm>
        </p:spPr>
        <p:txBody>
          <a:bodyPr/>
          <a:lstStyle/>
          <a:p>
            <a:r>
              <a:rPr lang="fr-FR" dirty="0"/>
              <a:t>Direction générale de l’enseignement scolaire – Bureau de la formation des personnels enseignants et d’éducation (C1-2) 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659503" y="882869"/>
            <a:ext cx="819807" cy="48613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3600" dirty="0" smtClean="0"/>
              <a:t>Dossier </a:t>
            </a:r>
            <a:endParaRPr lang="fr-FR" sz="3600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3673357" y="882869"/>
            <a:ext cx="3279227" cy="6936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1 Fiche descriptive</a:t>
            </a:r>
            <a:endParaRPr lang="fr-FR" sz="2800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7141770" y="882869"/>
            <a:ext cx="914400" cy="662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C2.1</a:t>
            </a:r>
            <a:endParaRPr lang="fr-FR" b="1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3673357" y="2459428"/>
            <a:ext cx="3279227" cy="6936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1 Fiche descriptive</a:t>
            </a:r>
            <a:endParaRPr lang="fr-FR" sz="2800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7141770" y="2475193"/>
            <a:ext cx="914400" cy="662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C2.2</a:t>
            </a:r>
            <a:endParaRPr lang="fr-FR" b="1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3673357" y="4048230"/>
            <a:ext cx="3279227" cy="6936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1 Fiche descriptive</a:t>
            </a:r>
            <a:endParaRPr lang="fr-FR" sz="2800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7141770" y="4063995"/>
            <a:ext cx="914400" cy="662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C2.3</a:t>
            </a:r>
            <a:endParaRPr lang="fr-FR" b="1" dirty="0"/>
          </a:p>
        </p:txBody>
      </p:sp>
      <p:sp>
        <p:nvSpPr>
          <p:cNvPr id="10" name="Rectangle 9"/>
          <p:cNvSpPr/>
          <p:nvPr/>
        </p:nvSpPr>
        <p:spPr>
          <a:xfrm>
            <a:off x="4395847" y="1588358"/>
            <a:ext cx="25567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Constituer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dossier de transport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395847" y="3255005"/>
            <a:ext cx="25567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Exécuter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demande du client/donneur d’ordre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395847" y="4820865"/>
            <a:ext cx="25567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Suivre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l’opération de transport et communiquer avec les interlocuteurs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8544909" y="5916335"/>
            <a:ext cx="3516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Absence de dossier = NV</a:t>
            </a:r>
            <a:endParaRPr lang="fr-FR" sz="2400" b="1" dirty="0"/>
          </a:p>
        </p:txBody>
      </p:sp>
      <p:grpSp>
        <p:nvGrpSpPr>
          <p:cNvPr id="20" name="Groupe 19"/>
          <p:cNvGrpSpPr/>
          <p:nvPr/>
        </p:nvGrpSpPr>
        <p:grpSpPr>
          <a:xfrm>
            <a:off x="240000" y="2333297"/>
            <a:ext cx="2145862" cy="3452648"/>
            <a:chOff x="240000" y="2585545"/>
            <a:chExt cx="2145862" cy="3452648"/>
          </a:xfrm>
        </p:grpSpPr>
        <p:graphicFrame>
          <p:nvGraphicFramePr>
            <p:cNvPr id="21" name="Diagramme 20"/>
            <p:cNvGraphicFramePr/>
            <p:nvPr>
              <p:extLst>
                <p:ext uri="{D42A27DB-BD31-4B8C-83A1-F6EECF244321}">
                  <p14:modId xmlns:p14="http://schemas.microsoft.com/office/powerpoint/2010/main" val="2040155912"/>
                </p:ext>
              </p:extLst>
            </p:nvPr>
          </p:nvGraphicFramePr>
          <p:xfrm>
            <a:off x="240000" y="2585545"/>
            <a:ext cx="2145862" cy="345264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22" name="ZoneTexte 21"/>
            <p:cNvSpPr txBox="1"/>
            <p:nvPr/>
          </p:nvSpPr>
          <p:spPr>
            <a:xfrm>
              <a:off x="315319" y="5576528"/>
              <a:ext cx="17114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b="1" dirty="0" smtClean="0"/>
                <a:t>Épreuve</a:t>
              </a:r>
              <a:endParaRPr lang="fr-FR" sz="2400" b="1" dirty="0"/>
            </a:p>
          </p:txBody>
        </p:sp>
      </p:grpSp>
      <p:sp>
        <p:nvSpPr>
          <p:cNvPr id="24" name="Rectangle à coins arrondis 23"/>
          <p:cNvSpPr/>
          <p:nvPr/>
        </p:nvSpPr>
        <p:spPr>
          <a:xfrm>
            <a:off x="8221592" y="882869"/>
            <a:ext cx="819807" cy="48613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3600" dirty="0" smtClean="0"/>
              <a:t>Prestation orale </a:t>
            </a:r>
            <a:endParaRPr lang="fr-FR" sz="3600" dirty="0"/>
          </a:p>
        </p:txBody>
      </p:sp>
      <p:sp>
        <p:nvSpPr>
          <p:cNvPr id="25" name="Rectangle à coins arrondis 24"/>
          <p:cNvSpPr/>
          <p:nvPr/>
        </p:nvSpPr>
        <p:spPr>
          <a:xfrm>
            <a:off x="9183284" y="882869"/>
            <a:ext cx="1190187" cy="48613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400" dirty="0" smtClean="0"/>
              <a:t>1 enseignant domaine professionnel + 1 professionnel (1)</a:t>
            </a:r>
            <a:endParaRPr lang="fr-FR" sz="2400" dirty="0"/>
          </a:p>
        </p:txBody>
      </p:sp>
      <p:sp>
        <p:nvSpPr>
          <p:cNvPr id="26" name="ZoneTexte 25"/>
          <p:cNvSpPr txBox="1"/>
          <p:nvPr/>
        </p:nvSpPr>
        <p:spPr>
          <a:xfrm>
            <a:off x="-651248" y="6070223"/>
            <a:ext cx="80088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(1) En l’absence de professionnel, prévoir 1 enseignant du domaine professionnel</a:t>
            </a:r>
            <a:endParaRPr lang="fr-FR" sz="1400" b="1" dirty="0"/>
          </a:p>
        </p:txBody>
      </p:sp>
      <p:sp>
        <p:nvSpPr>
          <p:cNvPr id="27" name="Rectangle à coins arrondis 26"/>
          <p:cNvSpPr/>
          <p:nvPr/>
        </p:nvSpPr>
        <p:spPr>
          <a:xfrm>
            <a:off x="10515356" y="882869"/>
            <a:ext cx="1341284" cy="662152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Centre d’examen</a:t>
            </a:r>
            <a:endParaRPr lang="fr-FR" b="1" dirty="0"/>
          </a:p>
        </p:txBody>
      </p:sp>
      <p:sp>
        <p:nvSpPr>
          <p:cNvPr id="31" name="Rectangle à coins arrondis 30"/>
          <p:cNvSpPr/>
          <p:nvPr/>
        </p:nvSpPr>
        <p:spPr>
          <a:xfrm>
            <a:off x="10515356" y="3631031"/>
            <a:ext cx="1341284" cy="2113164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10 ‘</a:t>
            </a:r>
            <a:br>
              <a:rPr lang="fr-FR" b="1" dirty="0" smtClean="0"/>
            </a:br>
            <a:r>
              <a:rPr lang="fr-FR" b="1" dirty="0" smtClean="0"/>
              <a:t> (3 fiches) </a:t>
            </a:r>
          </a:p>
          <a:p>
            <a:pPr algn="ctr"/>
            <a:r>
              <a:rPr lang="fr-FR" b="1" dirty="0" smtClean="0"/>
              <a:t>+</a:t>
            </a:r>
          </a:p>
          <a:p>
            <a:pPr algn="ctr"/>
            <a:r>
              <a:rPr lang="fr-FR" b="1" dirty="0" smtClean="0"/>
              <a:t>20 ‘</a:t>
            </a:r>
          </a:p>
          <a:p>
            <a:pPr algn="ctr"/>
            <a:r>
              <a:rPr lang="fr-FR" b="1" dirty="0" smtClean="0"/>
              <a:t>Questions sur 1 fiche ou +</a:t>
            </a:r>
            <a:endParaRPr lang="fr-FR" b="1" dirty="0"/>
          </a:p>
        </p:txBody>
      </p:sp>
      <p:sp>
        <p:nvSpPr>
          <p:cNvPr id="29" name="Rectangle à coins arrondis 28"/>
          <p:cNvSpPr/>
          <p:nvPr/>
        </p:nvSpPr>
        <p:spPr>
          <a:xfrm>
            <a:off x="10515356" y="1652819"/>
            <a:ext cx="1341284" cy="1806072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Temps de lecture du dossier + rédaction des questions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553753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7B025F-71A3-4D83-B81D-C5BB14885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80000" y="6378000"/>
            <a:ext cx="11376640" cy="480000"/>
          </a:xfrm>
        </p:spPr>
        <p:txBody>
          <a:bodyPr/>
          <a:lstStyle/>
          <a:p>
            <a:r>
              <a:rPr lang="fr-FR" dirty="0"/>
              <a:t>Direction générale de l’enseignement scolaire – Bureau de la formation des personnels enseignants et d’éducation (C1-2) </a:t>
            </a:r>
          </a:p>
        </p:txBody>
      </p:sp>
      <p:graphicFrame>
        <p:nvGraphicFramePr>
          <p:cNvPr id="12" name="Diagramme 11">
            <a:extLst>
              <a:ext uri="{FF2B5EF4-FFF2-40B4-BE49-F238E27FC236}">
                <a16:creationId xmlns:a16="http://schemas.microsoft.com/office/drawing/2014/main" id="{FA48041A-5338-4D75-8DA7-4475BF2C454E}"/>
              </a:ext>
            </a:extLst>
          </p:cNvPr>
          <p:cNvGraphicFramePr/>
          <p:nvPr>
            <p:extLst/>
          </p:nvPr>
        </p:nvGraphicFramePr>
        <p:xfrm>
          <a:off x="3074276" y="1403131"/>
          <a:ext cx="8546594" cy="4974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Rectangle : coins arrondis 3">
            <a:extLst>
              <a:ext uri="{FF2B5EF4-FFF2-40B4-BE49-F238E27FC236}">
                <a16:creationId xmlns:a16="http://schemas.microsoft.com/office/drawing/2014/main" id="{9A98B8C1-9F0A-4B8E-83BA-83718F193CCF}"/>
              </a:ext>
            </a:extLst>
          </p:cNvPr>
          <p:cNvSpPr/>
          <p:nvPr/>
        </p:nvSpPr>
        <p:spPr>
          <a:xfrm>
            <a:off x="2521257" y="231123"/>
            <a:ext cx="9472475" cy="480000"/>
          </a:xfrm>
          <a:prstGeom prst="roundRect">
            <a:avLst/>
          </a:prstGeom>
          <a:solidFill>
            <a:srgbClr val="0070C0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Bloc de compétences C2  - Mettre en œuvre et suivre les opérations de transport  </a:t>
            </a:r>
          </a:p>
        </p:txBody>
      </p:sp>
      <p:grpSp>
        <p:nvGrpSpPr>
          <p:cNvPr id="9" name="Groupe 8"/>
          <p:cNvGrpSpPr/>
          <p:nvPr/>
        </p:nvGrpSpPr>
        <p:grpSpPr>
          <a:xfrm>
            <a:off x="240000" y="2333297"/>
            <a:ext cx="2145862" cy="3452648"/>
            <a:chOff x="240000" y="2585545"/>
            <a:chExt cx="2145862" cy="3452648"/>
          </a:xfrm>
        </p:grpSpPr>
        <p:graphicFrame>
          <p:nvGraphicFramePr>
            <p:cNvPr id="10" name="Diagramme 9"/>
            <p:cNvGraphicFramePr/>
            <p:nvPr>
              <p:extLst>
                <p:ext uri="{D42A27DB-BD31-4B8C-83A1-F6EECF244321}">
                  <p14:modId xmlns:p14="http://schemas.microsoft.com/office/powerpoint/2010/main" val="327722775"/>
                </p:ext>
              </p:extLst>
            </p:nvPr>
          </p:nvGraphicFramePr>
          <p:xfrm>
            <a:off x="240000" y="2585545"/>
            <a:ext cx="2145862" cy="345264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sp>
          <p:nvSpPr>
            <p:cNvPr id="11" name="ZoneTexte 10"/>
            <p:cNvSpPr txBox="1"/>
            <p:nvPr/>
          </p:nvSpPr>
          <p:spPr>
            <a:xfrm>
              <a:off x="315319" y="5576528"/>
              <a:ext cx="17114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b="1" dirty="0" smtClean="0"/>
                <a:t>Épreuve</a:t>
              </a:r>
              <a:endParaRPr lang="fr-FR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92076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7B025F-71A3-4D83-B81D-C5BB14885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aluation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80000" y="6378000"/>
            <a:ext cx="11376640" cy="480000"/>
          </a:xfrm>
        </p:spPr>
        <p:txBody>
          <a:bodyPr/>
          <a:lstStyle/>
          <a:p>
            <a:r>
              <a:rPr lang="fr-FR" dirty="0"/>
              <a:t>Direction générale de l’enseignement scolaire – Bureau de la formation des personnels enseignants et d’éducation (C1-2) 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7529" y="1296706"/>
            <a:ext cx="9029713" cy="3985824"/>
          </a:xfrm>
          <a:prstGeom prst="rect">
            <a:avLst/>
          </a:prstGeom>
        </p:spPr>
      </p:pic>
      <p:sp>
        <p:nvSpPr>
          <p:cNvPr id="11" name="Flèche courbée vers le haut 10"/>
          <p:cNvSpPr/>
          <p:nvPr/>
        </p:nvSpPr>
        <p:spPr>
          <a:xfrm>
            <a:off x="5533697" y="5282530"/>
            <a:ext cx="2601310" cy="787194"/>
          </a:xfrm>
          <a:prstGeom prst="curvedUp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pSp>
        <p:nvGrpSpPr>
          <p:cNvPr id="9" name="Groupe 8"/>
          <p:cNvGrpSpPr/>
          <p:nvPr/>
        </p:nvGrpSpPr>
        <p:grpSpPr>
          <a:xfrm>
            <a:off x="240000" y="2333297"/>
            <a:ext cx="2145862" cy="3452648"/>
            <a:chOff x="240000" y="2585545"/>
            <a:chExt cx="2145862" cy="3452648"/>
          </a:xfrm>
        </p:grpSpPr>
        <p:graphicFrame>
          <p:nvGraphicFramePr>
            <p:cNvPr id="12" name="Diagramme 11"/>
            <p:cNvGraphicFramePr/>
            <p:nvPr>
              <p:extLst>
                <p:ext uri="{D42A27DB-BD31-4B8C-83A1-F6EECF244321}">
                  <p14:modId xmlns:p14="http://schemas.microsoft.com/office/powerpoint/2010/main" val="2491464048"/>
                </p:ext>
              </p:extLst>
            </p:nvPr>
          </p:nvGraphicFramePr>
          <p:xfrm>
            <a:off x="240000" y="2585545"/>
            <a:ext cx="2145862" cy="345264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3" name="ZoneTexte 12"/>
            <p:cNvSpPr txBox="1"/>
            <p:nvPr/>
          </p:nvSpPr>
          <p:spPr>
            <a:xfrm>
              <a:off x="315319" y="5576528"/>
              <a:ext cx="17114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b="1" dirty="0" smtClean="0"/>
                <a:t>Épreuve</a:t>
              </a:r>
              <a:endParaRPr lang="fr-FR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9230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7B025F-71A3-4D83-B81D-C5BB14885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aluation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80000" y="6378000"/>
            <a:ext cx="11376640" cy="480000"/>
          </a:xfrm>
        </p:spPr>
        <p:txBody>
          <a:bodyPr/>
          <a:lstStyle/>
          <a:p>
            <a:r>
              <a:rPr lang="fr-FR" dirty="0"/>
              <a:t>Direction générale de l’enseignement scolaire – Bureau de la formation des personnels enseignants et d’éducation (C1-2) </a:t>
            </a:r>
          </a:p>
        </p:txBody>
      </p:sp>
      <p:grpSp>
        <p:nvGrpSpPr>
          <p:cNvPr id="9" name="Groupe 8"/>
          <p:cNvGrpSpPr/>
          <p:nvPr/>
        </p:nvGrpSpPr>
        <p:grpSpPr>
          <a:xfrm>
            <a:off x="240000" y="2333297"/>
            <a:ext cx="2145862" cy="3452648"/>
            <a:chOff x="240000" y="2585545"/>
            <a:chExt cx="2145862" cy="3452648"/>
          </a:xfrm>
        </p:grpSpPr>
        <p:graphicFrame>
          <p:nvGraphicFramePr>
            <p:cNvPr id="12" name="Diagramme 11"/>
            <p:cNvGraphicFramePr/>
            <p:nvPr>
              <p:extLst>
                <p:ext uri="{D42A27DB-BD31-4B8C-83A1-F6EECF244321}">
                  <p14:modId xmlns:p14="http://schemas.microsoft.com/office/powerpoint/2010/main" val="3296849777"/>
                </p:ext>
              </p:extLst>
            </p:nvPr>
          </p:nvGraphicFramePr>
          <p:xfrm>
            <a:off x="240000" y="2585545"/>
            <a:ext cx="2145862" cy="345264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3" name="ZoneTexte 12"/>
            <p:cNvSpPr txBox="1"/>
            <p:nvPr/>
          </p:nvSpPr>
          <p:spPr>
            <a:xfrm>
              <a:off x="315319" y="5576528"/>
              <a:ext cx="17114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b="1" dirty="0" smtClean="0"/>
                <a:t>Épreuve</a:t>
              </a:r>
              <a:endParaRPr lang="fr-FR" sz="2400" b="1" dirty="0"/>
            </a:p>
          </p:txBody>
        </p:sp>
      </p:grpSp>
      <p:sp>
        <p:nvSpPr>
          <p:cNvPr id="14" name="Rectangle : coins arrondis 3">
            <a:extLst>
              <a:ext uri="{FF2B5EF4-FFF2-40B4-BE49-F238E27FC236}">
                <a16:creationId xmlns:a16="http://schemas.microsoft.com/office/drawing/2014/main" id="{9A98B8C1-9F0A-4B8E-83BA-83718F193CCF}"/>
              </a:ext>
            </a:extLst>
          </p:cNvPr>
          <p:cNvSpPr/>
          <p:nvPr/>
        </p:nvSpPr>
        <p:spPr>
          <a:xfrm>
            <a:off x="2521257" y="231123"/>
            <a:ext cx="9472475" cy="480000"/>
          </a:xfrm>
          <a:prstGeom prst="roundRect">
            <a:avLst/>
          </a:prstGeom>
          <a:solidFill>
            <a:srgbClr val="0070C0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Pistes de développement pour l’élaboration des fiches descriptives </a:t>
            </a:r>
            <a:r>
              <a:rPr lang="fr-FR" sz="22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 activités</a:t>
            </a:r>
            <a:endParaRPr lang="fr-FR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2521257" y="914401"/>
            <a:ext cx="4377129" cy="48715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Cartouche :</a:t>
            </a:r>
          </a:p>
          <a:p>
            <a:pPr lvl="1"/>
            <a:r>
              <a:rPr lang="fr-FR" dirty="0" smtClean="0"/>
              <a:t>identité du </a:t>
            </a:r>
            <a:r>
              <a:rPr lang="fr-FR" dirty="0" smtClean="0"/>
              <a:t>candidat</a:t>
            </a:r>
            <a:r>
              <a:rPr lang="fr-FR" smtClean="0"/>
              <a:t>, entreprise…</a:t>
            </a:r>
            <a:endParaRPr lang="fr-FR" dirty="0" smtClean="0"/>
          </a:p>
          <a:p>
            <a:pPr lvl="1"/>
            <a:r>
              <a:rPr lang="fr-FR" dirty="0" smtClean="0"/>
              <a:t>Liste des 3 compétences à cocher</a:t>
            </a:r>
          </a:p>
          <a:p>
            <a:pPr lvl="1"/>
            <a:r>
              <a:rPr lang="fr-FR" dirty="0" smtClean="0"/>
              <a:t>Liste des activités de référence (A2.1T1 à A2.3T6) à cocher</a:t>
            </a:r>
          </a:p>
          <a:p>
            <a:endParaRPr lang="fr-FR" dirty="0"/>
          </a:p>
          <a:p>
            <a:r>
              <a:rPr lang="fr-FR" dirty="0" smtClean="0"/>
              <a:t>Partie 1</a:t>
            </a:r>
          </a:p>
          <a:p>
            <a:pPr lvl="1"/>
            <a:r>
              <a:rPr lang="fr-FR" dirty="0" smtClean="0"/>
              <a:t>Schématisation, carte heuristique… des relations (parties, équipements, documents..)</a:t>
            </a:r>
          </a:p>
          <a:p>
            <a:endParaRPr lang="fr-FR" dirty="0"/>
          </a:p>
          <a:p>
            <a:r>
              <a:rPr lang="fr-FR" dirty="0" smtClean="0"/>
              <a:t>Partie 2</a:t>
            </a:r>
          </a:p>
          <a:p>
            <a:pPr lvl="1"/>
            <a:r>
              <a:rPr lang="fr-FR" dirty="0" smtClean="0"/>
              <a:t>Description structurée et littérale de l’activité </a:t>
            </a:r>
          </a:p>
          <a:p>
            <a:pPr lvl="1"/>
            <a:endParaRPr lang="fr-FR" dirty="0"/>
          </a:p>
          <a:p>
            <a:pPr lvl="1"/>
            <a:r>
              <a:rPr lang="fr-FR" dirty="0" smtClean="0"/>
              <a:t>Fiche recto-verso </a:t>
            </a:r>
            <a:br>
              <a:rPr lang="fr-FR" dirty="0" smtClean="0"/>
            </a:br>
            <a:r>
              <a:rPr lang="fr-FR" dirty="0" smtClean="0"/>
              <a:t>+ annexes (</a:t>
            </a:r>
            <a:r>
              <a:rPr lang="fr-FR" dirty="0" err="1" smtClean="0"/>
              <a:t>évt</a:t>
            </a:r>
            <a:r>
              <a:rPr lang="fr-FR" dirty="0" smtClean="0"/>
              <a:t> numérisées)</a:t>
            </a:r>
            <a:endParaRPr lang="fr-FR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7257494" y="914401"/>
            <a:ext cx="4599146" cy="487154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Les trois compétences doivent être présentes.</a:t>
            </a:r>
          </a:p>
          <a:p>
            <a:r>
              <a:rPr lang="fr-FR" dirty="0" smtClean="0"/>
              <a:t>Trois fiches distinctes doivent être présentées même si deux compétences sont présentes dans une fiche.</a:t>
            </a:r>
          </a:p>
          <a:p>
            <a:endParaRPr lang="fr-FR" dirty="0"/>
          </a:p>
          <a:p>
            <a:r>
              <a:rPr lang="fr-FR" dirty="0" smtClean="0"/>
              <a:t>La conception des fiches débute en 1</a:t>
            </a:r>
            <a:r>
              <a:rPr lang="fr-FR" baseline="30000" dirty="0" smtClean="0"/>
              <a:t>ère</a:t>
            </a:r>
            <a:r>
              <a:rPr lang="fr-FR" dirty="0" smtClean="0"/>
              <a:t> année de Bac Pro OTM :</a:t>
            </a:r>
          </a:p>
          <a:p>
            <a:r>
              <a:rPr lang="fr-FR" dirty="0" smtClean="0"/>
              <a:t>1</a:t>
            </a:r>
            <a:r>
              <a:rPr lang="fr-FR" baseline="30000" dirty="0" smtClean="0"/>
              <a:t>er</a:t>
            </a:r>
            <a:r>
              <a:rPr lang="fr-FR" dirty="0" smtClean="0"/>
              <a:t> temps : prendre appui sur les activités menées dans l’établissement</a:t>
            </a:r>
          </a:p>
          <a:p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temps : prendre appui sur les PFMP</a:t>
            </a:r>
          </a:p>
          <a:p>
            <a:endParaRPr lang="fr-FR" dirty="0"/>
          </a:p>
          <a:p>
            <a:r>
              <a:rPr lang="fr-FR" dirty="0" smtClean="0"/>
              <a:t>La prestation orale est assurée lors du dernier semestre de l’année de terminale à l’initiative de l’apprenant.</a:t>
            </a:r>
          </a:p>
        </p:txBody>
      </p:sp>
      <p:grpSp>
        <p:nvGrpSpPr>
          <p:cNvPr id="10" name="Groupe 9"/>
          <p:cNvGrpSpPr/>
          <p:nvPr/>
        </p:nvGrpSpPr>
        <p:grpSpPr>
          <a:xfrm>
            <a:off x="5685508" y="5555112"/>
            <a:ext cx="1212878" cy="490923"/>
            <a:chOff x="932983" y="2554757"/>
            <a:chExt cx="1212878" cy="490923"/>
          </a:xfrm>
          <a:solidFill>
            <a:schemeClr val="bg1"/>
          </a:solidFill>
        </p:grpSpPr>
        <p:sp>
          <p:nvSpPr>
            <p:cNvPr id="11" name="Rectangle à coins arrondis 10"/>
            <p:cNvSpPr/>
            <p:nvPr/>
          </p:nvSpPr>
          <p:spPr>
            <a:xfrm>
              <a:off x="932983" y="2554757"/>
              <a:ext cx="1212878" cy="490923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sp>
        <p:sp>
          <p:nvSpPr>
            <p:cNvPr id="16" name="ZoneTexte 15"/>
            <p:cNvSpPr txBox="1"/>
            <p:nvPr/>
          </p:nvSpPr>
          <p:spPr>
            <a:xfrm>
              <a:off x="956948" y="2578722"/>
              <a:ext cx="1164948" cy="442993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b="1" kern="1200" dirty="0" smtClean="0"/>
                <a:t>Fiche</a:t>
              </a:r>
              <a:endParaRPr lang="fr-FR" sz="2000" b="1" kern="1200" dirty="0"/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10309886" y="5531147"/>
            <a:ext cx="1546534" cy="490923"/>
            <a:chOff x="932983" y="2554757"/>
            <a:chExt cx="1212878" cy="490923"/>
          </a:xfrm>
        </p:grpSpPr>
        <p:sp>
          <p:nvSpPr>
            <p:cNvPr id="18" name="Rectangle à coins arrondis 17"/>
            <p:cNvSpPr/>
            <p:nvPr/>
          </p:nvSpPr>
          <p:spPr>
            <a:xfrm>
              <a:off x="932983" y="2554757"/>
              <a:ext cx="1212878" cy="490923"/>
            </a:xfrm>
            <a:prstGeom prst="roundRect">
              <a:avLst/>
            </a:prstGeom>
          </p:spPr>
          <p:style>
            <a:lnRef idx="1">
              <a:schemeClr val="accent2">
                <a:hueOff val="-1455363"/>
                <a:satOff val="-83928"/>
                <a:lumOff val="8628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ZoneTexte 18"/>
            <p:cNvSpPr txBox="1"/>
            <p:nvPr/>
          </p:nvSpPr>
          <p:spPr>
            <a:xfrm>
              <a:off x="956948" y="2578722"/>
              <a:ext cx="1164948" cy="44299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b="1" kern="1200" dirty="0" smtClean="0"/>
                <a:t>Démarche</a:t>
              </a:r>
              <a:endParaRPr lang="fr-FR" sz="20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408556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784</Words>
  <Application>Microsoft Office PowerPoint</Application>
  <PresentationFormat>Grand écran</PresentationFormat>
  <Paragraphs>148</Paragraphs>
  <Slides>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aluation</vt:lpstr>
      <vt:lpstr>aluation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solange kucwaj</dc:creator>
  <cp:lastModifiedBy>Philippe Viain</cp:lastModifiedBy>
  <cp:revision>44</cp:revision>
  <dcterms:created xsi:type="dcterms:W3CDTF">2020-11-22T14:39:07Z</dcterms:created>
  <dcterms:modified xsi:type="dcterms:W3CDTF">2020-11-27T09:42:59Z</dcterms:modified>
</cp:coreProperties>
</file>