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8"/>
  </p:notesMasterIdLst>
  <p:handoutMasterIdLst>
    <p:handoutMasterId r:id="rId19"/>
  </p:handoutMasterIdLst>
  <p:sldIdLst>
    <p:sldId id="332" r:id="rId5"/>
    <p:sldId id="333" r:id="rId6"/>
    <p:sldId id="334" r:id="rId7"/>
    <p:sldId id="399" r:id="rId8"/>
    <p:sldId id="408" r:id="rId9"/>
    <p:sldId id="402" r:id="rId10"/>
    <p:sldId id="404" r:id="rId11"/>
    <p:sldId id="405" r:id="rId12"/>
    <p:sldId id="409" r:id="rId13"/>
    <p:sldId id="401" r:id="rId14"/>
    <p:sldId id="407" r:id="rId15"/>
    <p:sldId id="406" r:id="rId16"/>
    <p:sldId id="403" r:id="rId17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2"/>
            <p14:sldId id="333"/>
            <p14:sldId id="334"/>
            <p14:sldId id="399"/>
            <p14:sldId id="408"/>
            <p14:sldId id="402"/>
            <p14:sldId id="404"/>
            <p14:sldId id="405"/>
            <p14:sldId id="409"/>
            <p14:sldId id="401"/>
            <p14:sldId id="407"/>
            <p14:sldId id="406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0"/>
  </p:normalViewPr>
  <p:slideViewPr>
    <p:cSldViewPr showGuides="1">
      <p:cViewPr varScale="1">
        <p:scale>
          <a:sx n="85" d="100"/>
          <a:sy n="85" d="100"/>
        </p:scale>
        <p:origin x="882" y="9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E3BDE-37BF-4DE1-A11D-B5207670BBB5}" type="doc">
      <dgm:prSet loTypeId="urn:microsoft.com/office/officeart/2005/8/layout/radial1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4A229D5-62B6-457A-A8A3-5E1A07BDB461}">
      <dgm:prSet phldrT="[Texte]"/>
      <dgm:spPr/>
      <dgm:t>
        <a:bodyPr/>
        <a:lstStyle/>
        <a:p>
          <a:r>
            <a:rPr lang="fr-FR" dirty="0"/>
            <a:t>PFMP</a:t>
          </a:r>
        </a:p>
      </dgm:t>
    </dgm:pt>
    <dgm:pt modelId="{B88DFE8C-9E7F-4EFB-8517-6FBC344D4C18}" type="parTrans" cxnId="{BA0153A5-E9CC-4781-94CD-B3144C74744D}">
      <dgm:prSet/>
      <dgm:spPr/>
      <dgm:t>
        <a:bodyPr/>
        <a:lstStyle/>
        <a:p>
          <a:endParaRPr lang="fr-FR"/>
        </a:p>
      </dgm:t>
    </dgm:pt>
    <dgm:pt modelId="{AF52EA30-051F-4F52-BD2B-7D4FFE7487C8}" type="sibTrans" cxnId="{BA0153A5-E9CC-4781-94CD-B3144C74744D}">
      <dgm:prSet/>
      <dgm:spPr/>
      <dgm:t>
        <a:bodyPr/>
        <a:lstStyle/>
        <a:p>
          <a:endParaRPr lang="fr-FR"/>
        </a:p>
      </dgm:t>
    </dgm:pt>
    <dgm:pt modelId="{8650F0F4-E2D7-4282-A38C-1DCBFD6ADA8B}">
      <dgm:prSet phldrT="[Texte]" custT="1"/>
      <dgm:spPr/>
      <dgm:t>
        <a:bodyPr/>
        <a:lstStyle/>
        <a:p>
          <a:r>
            <a:rPr lang="fr-FR" sz="1000" dirty="0"/>
            <a:t>Compétences</a:t>
          </a:r>
        </a:p>
      </dgm:t>
    </dgm:pt>
    <dgm:pt modelId="{CD502656-D033-4491-A8D2-2AE170B0D386}" type="parTrans" cxnId="{55E080C5-3192-4250-8999-BB707CAF1394}">
      <dgm:prSet/>
      <dgm:spPr/>
      <dgm:t>
        <a:bodyPr/>
        <a:lstStyle/>
        <a:p>
          <a:endParaRPr lang="fr-FR"/>
        </a:p>
      </dgm:t>
    </dgm:pt>
    <dgm:pt modelId="{108849C7-6C37-425A-9914-BED7207B75E5}" type="sibTrans" cxnId="{55E080C5-3192-4250-8999-BB707CAF1394}">
      <dgm:prSet/>
      <dgm:spPr/>
      <dgm:t>
        <a:bodyPr/>
        <a:lstStyle/>
        <a:p>
          <a:endParaRPr lang="fr-FR"/>
        </a:p>
      </dgm:t>
    </dgm:pt>
    <dgm:pt modelId="{97E45D24-D0F7-4C89-AF28-3B7AF5DD3902}">
      <dgm:prSet phldrT="[Texte]" custT="1"/>
      <dgm:spPr/>
      <dgm:t>
        <a:bodyPr/>
        <a:lstStyle/>
        <a:p>
          <a:r>
            <a:rPr lang="fr-FR" sz="1000" dirty="0"/>
            <a:t>Aptitudes</a:t>
          </a:r>
          <a:endParaRPr lang="fr-FR" sz="700" dirty="0"/>
        </a:p>
      </dgm:t>
    </dgm:pt>
    <dgm:pt modelId="{518C7BD8-45B0-45C5-B915-FA6830412159}" type="parTrans" cxnId="{954789D0-BD4F-4372-9C8A-83357EC98DAC}">
      <dgm:prSet/>
      <dgm:spPr/>
      <dgm:t>
        <a:bodyPr/>
        <a:lstStyle/>
        <a:p>
          <a:endParaRPr lang="fr-FR"/>
        </a:p>
      </dgm:t>
    </dgm:pt>
    <dgm:pt modelId="{84278469-413B-431D-82C6-37684F1C036D}" type="sibTrans" cxnId="{954789D0-BD4F-4372-9C8A-83357EC98DAC}">
      <dgm:prSet/>
      <dgm:spPr/>
      <dgm:t>
        <a:bodyPr/>
        <a:lstStyle/>
        <a:p>
          <a:endParaRPr lang="fr-FR"/>
        </a:p>
      </dgm:t>
    </dgm:pt>
    <dgm:pt modelId="{BC768627-2CD5-4DAE-A242-B6BFAB188B56}">
      <dgm:prSet phldrT="[Texte]" custT="1"/>
      <dgm:spPr/>
      <dgm:t>
        <a:bodyPr/>
        <a:lstStyle/>
        <a:p>
          <a:r>
            <a:rPr lang="fr-FR" sz="900" dirty="0"/>
            <a:t>Situations professionnelles en formation</a:t>
          </a:r>
        </a:p>
      </dgm:t>
    </dgm:pt>
    <dgm:pt modelId="{7179035D-A18A-499F-A1A0-382568439D74}" type="parTrans" cxnId="{C80DA0B7-4684-4712-AEDF-94861B4E6A8C}">
      <dgm:prSet/>
      <dgm:spPr/>
      <dgm:t>
        <a:bodyPr/>
        <a:lstStyle/>
        <a:p>
          <a:endParaRPr lang="fr-FR"/>
        </a:p>
      </dgm:t>
    </dgm:pt>
    <dgm:pt modelId="{43EB63FE-9AEB-432A-A4DC-0ACC57897DBE}" type="sibTrans" cxnId="{C80DA0B7-4684-4712-AEDF-94861B4E6A8C}">
      <dgm:prSet/>
      <dgm:spPr/>
      <dgm:t>
        <a:bodyPr/>
        <a:lstStyle/>
        <a:p>
          <a:endParaRPr lang="fr-FR"/>
        </a:p>
      </dgm:t>
    </dgm:pt>
    <dgm:pt modelId="{E33AF76D-DE78-4DE3-BF84-881A0B2A863A}">
      <dgm:prSet phldrT="[Texte]" custT="1"/>
      <dgm:spPr/>
      <dgm:t>
        <a:bodyPr/>
        <a:lstStyle/>
        <a:p>
          <a:r>
            <a:rPr lang="fr-FR" sz="900" dirty="0"/>
            <a:t>Orientation</a:t>
          </a:r>
        </a:p>
        <a:p>
          <a:r>
            <a:rPr lang="fr-FR" sz="900" dirty="0"/>
            <a:t>Famille GATL</a:t>
          </a:r>
        </a:p>
        <a:p>
          <a:r>
            <a:rPr lang="fr-FR" sz="900" dirty="0"/>
            <a:t>Spécialisation</a:t>
          </a:r>
          <a:endParaRPr lang="fr-FR" sz="700" dirty="0"/>
        </a:p>
      </dgm:t>
    </dgm:pt>
    <dgm:pt modelId="{F5C76028-AADD-4013-A696-6F2378AA05EB}" type="parTrans" cxnId="{7D2DED73-3545-48E2-80C8-CBBC703D2E10}">
      <dgm:prSet/>
      <dgm:spPr/>
      <dgm:t>
        <a:bodyPr/>
        <a:lstStyle/>
        <a:p>
          <a:endParaRPr lang="fr-FR"/>
        </a:p>
      </dgm:t>
    </dgm:pt>
    <dgm:pt modelId="{356E9BB0-9B5A-4706-BD4F-66E2BDD30176}" type="sibTrans" cxnId="{7D2DED73-3545-48E2-80C8-CBBC703D2E10}">
      <dgm:prSet/>
      <dgm:spPr/>
      <dgm:t>
        <a:bodyPr/>
        <a:lstStyle/>
        <a:p>
          <a:endParaRPr lang="fr-FR"/>
        </a:p>
      </dgm:t>
    </dgm:pt>
    <dgm:pt modelId="{D4CAAD2E-9153-45DD-B8DA-9A90736987E0}">
      <dgm:prSet phldrT="[Texte]" custT="1"/>
      <dgm:spPr/>
      <dgm:t>
        <a:bodyPr/>
        <a:lstStyle/>
        <a:p>
          <a:r>
            <a:rPr lang="fr-FR" sz="1000" dirty="0"/>
            <a:t>Études</a:t>
          </a:r>
          <a:br>
            <a:rPr lang="fr-FR" sz="1000" dirty="0"/>
          </a:br>
          <a:r>
            <a:rPr lang="fr-FR" sz="1000" dirty="0"/>
            <a:t>de situations (E31/E32)</a:t>
          </a:r>
        </a:p>
      </dgm:t>
    </dgm:pt>
    <dgm:pt modelId="{AEB1C9BA-3B16-4E55-A9A0-EEE98536276D}" type="parTrans" cxnId="{CBE2FB5F-2FBD-4F53-9813-B3C0993F96F3}">
      <dgm:prSet/>
      <dgm:spPr/>
      <dgm:t>
        <a:bodyPr/>
        <a:lstStyle/>
        <a:p>
          <a:endParaRPr lang="fr-FR"/>
        </a:p>
      </dgm:t>
    </dgm:pt>
    <dgm:pt modelId="{2EB39E09-45C4-418E-98EA-BDA8CAA2ECF7}" type="sibTrans" cxnId="{CBE2FB5F-2FBD-4F53-9813-B3C0993F96F3}">
      <dgm:prSet/>
      <dgm:spPr/>
      <dgm:t>
        <a:bodyPr/>
        <a:lstStyle/>
        <a:p>
          <a:endParaRPr lang="fr-FR"/>
        </a:p>
      </dgm:t>
    </dgm:pt>
    <dgm:pt modelId="{C23975AE-44BE-46B2-A781-E8A439B48A3D}">
      <dgm:prSet phldrT="[Texte]" custT="1"/>
      <dgm:spPr/>
      <dgm:t>
        <a:bodyPr/>
        <a:lstStyle/>
        <a:p>
          <a:r>
            <a:rPr lang="fr-FR" sz="1000" dirty="0"/>
            <a:t>Développement linguistique</a:t>
          </a:r>
        </a:p>
      </dgm:t>
    </dgm:pt>
    <dgm:pt modelId="{FBAE47A7-11D2-43EC-B153-68BE75D239FC}" type="parTrans" cxnId="{881F2F9C-C6B8-400D-A786-E856ECCBF29C}">
      <dgm:prSet/>
      <dgm:spPr/>
      <dgm:t>
        <a:bodyPr/>
        <a:lstStyle/>
        <a:p>
          <a:endParaRPr lang="fr-FR"/>
        </a:p>
      </dgm:t>
    </dgm:pt>
    <dgm:pt modelId="{12C433AF-7E52-4BDA-9B8F-6C0835B7BEC3}" type="sibTrans" cxnId="{881F2F9C-C6B8-400D-A786-E856ECCBF29C}">
      <dgm:prSet/>
      <dgm:spPr/>
      <dgm:t>
        <a:bodyPr/>
        <a:lstStyle/>
        <a:p>
          <a:endParaRPr lang="fr-FR"/>
        </a:p>
      </dgm:t>
    </dgm:pt>
    <dgm:pt modelId="{A3F5194A-37C2-433B-B814-F412FA3ECE57}">
      <dgm:prSet phldrT="[Texte]" custT="1"/>
      <dgm:spPr/>
      <dgm:t>
        <a:bodyPr/>
        <a:lstStyle/>
        <a:p>
          <a:r>
            <a:rPr lang="fr-FR" sz="1000" dirty="0"/>
            <a:t>Capacités</a:t>
          </a:r>
          <a:endParaRPr lang="fr-FR" sz="700" dirty="0"/>
        </a:p>
      </dgm:t>
    </dgm:pt>
    <dgm:pt modelId="{6B460AA8-4885-4191-8805-33E3A59C2340}" type="parTrans" cxnId="{36D4E92A-6ABB-4563-89B3-0254DA782ECE}">
      <dgm:prSet/>
      <dgm:spPr/>
      <dgm:t>
        <a:bodyPr/>
        <a:lstStyle/>
        <a:p>
          <a:endParaRPr lang="fr-FR"/>
        </a:p>
      </dgm:t>
    </dgm:pt>
    <dgm:pt modelId="{BCED3DFE-4AE1-42C4-B36D-F8EA5EF2740E}" type="sibTrans" cxnId="{36D4E92A-6ABB-4563-89B3-0254DA782ECE}">
      <dgm:prSet/>
      <dgm:spPr/>
      <dgm:t>
        <a:bodyPr/>
        <a:lstStyle/>
        <a:p>
          <a:endParaRPr lang="fr-FR"/>
        </a:p>
      </dgm:t>
    </dgm:pt>
    <dgm:pt modelId="{2F91DBC1-726E-4193-9EAA-4FCCFF6752A9}">
      <dgm:prSet phldrT="[Texte]" custT="1"/>
      <dgm:spPr/>
      <dgm:t>
        <a:bodyPr/>
        <a:lstStyle/>
        <a:p>
          <a:r>
            <a:rPr lang="fr-FR" sz="1000" dirty="0"/>
            <a:t>Cultures </a:t>
          </a:r>
        </a:p>
        <a:p>
          <a:r>
            <a:rPr lang="fr-FR" sz="1000" dirty="0"/>
            <a:t>Générale</a:t>
          </a:r>
        </a:p>
        <a:p>
          <a:r>
            <a:rPr lang="fr-FR" sz="1000" dirty="0"/>
            <a:t>Économique</a:t>
          </a:r>
        </a:p>
        <a:p>
          <a:r>
            <a:rPr lang="fr-FR" sz="1000" dirty="0"/>
            <a:t>Gestion</a:t>
          </a:r>
        </a:p>
        <a:p>
          <a:r>
            <a:rPr lang="fr-FR" sz="1000" dirty="0"/>
            <a:t>Juridique</a:t>
          </a:r>
        </a:p>
      </dgm:t>
    </dgm:pt>
    <dgm:pt modelId="{39DC3AE0-E0CE-4A94-8722-B614A17C5A8A}" type="parTrans" cxnId="{BC4208E0-9A1F-4AFC-9470-62C51CFFDE13}">
      <dgm:prSet/>
      <dgm:spPr/>
      <dgm:t>
        <a:bodyPr/>
        <a:lstStyle/>
        <a:p>
          <a:endParaRPr lang="fr-FR"/>
        </a:p>
      </dgm:t>
    </dgm:pt>
    <dgm:pt modelId="{A234A71B-DFF3-4DC1-AF3F-7F7F4D992B9B}" type="sibTrans" cxnId="{BC4208E0-9A1F-4AFC-9470-62C51CFFDE13}">
      <dgm:prSet/>
      <dgm:spPr/>
      <dgm:t>
        <a:bodyPr/>
        <a:lstStyle/>
        <a:p>
          <a:endParaRPr lang="fr-FR"/>
        </a:p>
      </dgm:t>
    </dgm:pt>
    <dgm:pt modelId="{CE05AA74-5D40-4F32-A96F-6D7FA7B6F03C}">
      <dgm:prSet phldrT="[Texte]" custT="1"/>
      <dgm:spPr/>
      <dgm:t>
        <a:bodyPr/>
        <a:lstStyle/>
        <a:p>
          <a:r>
            <a:rPr lang="fr-FR" sz="1000" dirty="0"/>
            <a:t>Visites rencontres</a:t>
          </a:r>
        </a:p>
      </dgm:t>
    </dgm:pt>
    <dgm:pt modelId="{1EF627E9-00A0-410E-B613-DA5260CE0A96}" type="parTrans" cxnId="{C8E73A34-6716-43B9-BADA-ADBCCF7D1539}">
      <dgm:prSet/>
      <dgm:spPr/>
      <dgm:t>
        <a:bodyPr/>
        <a:lstStyle/>
        <a:p>
          <a:endParaRPr lang="fr-FR"/>
        </a:p>
      </dgm:t>
    </dgm:pt>
    <dgm:pt modelId="{7F9BC2A0-9274-4F37-9DCD-6D1397E3FD90}" type="sibTrans" cxnId="{C8E73A34-6716-43B9-BADA-ADBCCF7D1539}">
      <dgm:prSet/>
      <dgm:spPr/>
    </dgm:pt>
    <dgm:pt modelId="{3B7BEFE5-08DA-4A1D-A201-5FB925971A1D}">
      <dgm:prSet phldrT="[Texte]" custT="1"/>
      <dgm:spPr/>
      <dgm:t>
        <a:bodyPr/>
        <a:lstStyle/>
        <a:p>
          <a:r>
            <a:rPr lang="fr-FR" sz="1000" dirty="0"/>
            <a:t>Témoignages</a:t>
          </a:r>
        </a:p>
      </dgm:t>
    </dgm:pt>
    <dgm:pt modelId="{36D0DC3E-74C6-428F-A32B-5A78231D5D58}" type="parTrans" cxnId="{FA58849D-D06E-4F32-9FAF-57ED556AB4FC}">
      <dgm:prSet/>
      <dgm:spPr/>
      <dgm:t>
        <a:bodyPr/>
        <a:lstStyle/>
        <a:p>
          <a:endParaRPr lang="fr-FR"/>
        </a:p>
      </dgm:t>
    </dgm:pt>
    <dgm:pt modelId="{AE222910-9672-48B0-AC63-16FD2CC0407C}" type="sibTrans" cxnId="{FA58849D-D06E-4F32-9FAF-57ED556AB4FC}">
      <dgm:prSet/>
      <dgm:spPr/>
    </dgm:pt>
    <dgm:pt modelId="{8F87F9D4-6824-4488-A7E8-9F12818848FC}">
      <dgm:prSet phldrT="[Texte]" custT="1"/>
      <dgm:spPr/>
      <dgm:t>
        <a:bodyPr/>
        <a:lstStyle/>
        <a:p>
          <a:r>
            <a:rPr lang="fr-FR" sz="1000" dirty="0"/>
            <a:t>Classes virtuelles</a:t>
          </a:r>
        </a:p>
      </dgm:t>
    </dgm:pt>
    <dgm:pt modelId="{D39802EA-1067-496C-8A59-65D89620B3E2}" type="parTrans" cxnId="{BD649805-2192-4F16-81C9-7D56CFA09841}">
      <dgm:prSet/>
      <dgm:spPr/>
      <dgm:t>
        <a:bodyPr/>
        <a:lstStyle/>
        <a:p>
          <a:endParaRPr lang="fr-FR"/>
        </a:p>
      </dgm:t>
    </dgm:pt>
    <dgm:pt modelId="{2C6E1AB3-8BFE-4A7C-AA2D-B2454BE5F589}" type="sibTrans" cxnId="{BD649805-2192-4F16-81C9-7D56CFA09841}">
      <dgm:prSet/>
      <dgm:spPr/>
    </dgm:pt>
    <dgm:pt modelId="{779AF2EB-095D-452A-B097-EC33F18306AE}" type="pres">
      <dgm:prSet presAssocID="{4A1E3BDE-37BF-4DE1-A11D-B5207670BB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EABE3A-C665-4036-A84E-BCD9997BC476}" type="pres">
      <dgm:prSet presAssocID="{74A229D5-62B6-457A-A8A3-5E1A07BDB461}" presName="centerShape" presStyleLbl="node0" presStyleIdx="0" presStyleCnt="1"/>
      <dgm:spPr/>
    </dgm:pt>
    <dgm:pt modelId="{F49C324C-5E4B-4FF5-9666-86FEC3810BC5}" type="pres">
      <dgm:prSet presAssocID="{CD502656-D033-4491-A8D2-2AE170B0D386}" presName="Name9" presStyleLbl="parChTrans1D2" presStyleIdx="0" presStyleCnt="11"/>
      <dgm:spPr/>
    </dgm:pt>
    <dgm:pt modelId="{B0D204AF-3ED6-476D-80EC-4C2B32E4EF78}" type="pres">
      <dgm:prSet presAssocID="{CD502656-D033-4491-A8D2-2AE170B0D386}" presName="connTx" presStyleLbl="parChTrans1D2" presStyleIdx="0" presStyleCnt="11"/>
      <dgm:spPr/>
    </dgm:pt>
    <dgm:pt modelId="{387AD5B1-F762-431F-BA58-4ADA453B31D7}" type="pres">
      <dgm:prSet presAssocID="{8650F0F4-E2D7-4282-A38C-1DCBFD6ADA8B}" presName="node" presStyleLbl="node1" presStyleIdx="0" presStyleCnt="11" custScaleX="174881" custRadScaleRad="93243" custRadScaleInc="54735">
        <dgm:presLayoutVars>
          <dgm:bulletEnabled val="1"/>
        </dgm:presLayoutVars>
      </dgm:prSet>
      <dgm:spPr/>
    </dgm:pt>
    <dgm:pt modelId="{1AB662B9-4EF2-4546-A77F-C67640B92258}" type="pres">
      <dgm:prSet presAssocID="{518C7BD8-45B0-45C5-B915-FA6830412159}" presName="Name9" presStyleLbl="parChTrans1D2" presStyleIdx="1" presStyleCnt="11"/>
      <dgm:spPr/>
    </dgm:pt>
    <dgm:pt modelId="{5B7E5F15-0B75-4C14-8A3E-69AB259EF5CC}" type="pres">
      <dgm:prSet presAssocID="{518C7BD8-45B0-45C5-B915-FA6830412159}" presName="connTx" presStyleLbl="parChTrans1D2" presStyleIdx="1" presStyleCnt="11"/>
      <dgm:spPr/>
    </dgm:pt>
    <dgm:pt modelId="{50345672-7EFD-48C7-A6AF-6027963C75BF}" type="pres">
      <dgm:prSet presAssocID="{97E45D24-D0F7-4C89-AF28-3B7AF5DD3902}" presName="node" presStyleLbl="node1" presStyleIdx="1" presStyleCnt="11" custScaleX="144617" custRadScaleRad="146469" custRadScaleInc="68063">
        <dgm:presLayoutVars>
          <dgm:bulletEnabled val="1"/>
        </dgm:presLayoutVars>
      </dgm:prSet>
      <dgm:spPr/>
    </dgm:pt>
    <dgm:pt modelId="{2C68F8ED-9CE2-479D-8720-34B44A669EA7}" type="pres">
      <dgm:prSet presAssocID="{1EF627E9-00A0-410E-B613-DA5260CE0A96}" presName="Name9" presStyleLbl="parChTrans1D2" presStyleIdx="2" presStyleCnt="11"/>
      <dgm:spPr/>
    </dgm:pt>
    <dgm:pt modelId="{9E45CA7C-B45F-4FD5-B7C4-32A1A65CEDB9}" type="pres">
      <dgm:prSet presAssocID="{1EF627E9-00A0-410E-B613-DA5260CE0A96}" presName="connTx" presStyleLbl="parChTrans1D2" presStyleIdx="2" presStyleCnt="11"/>
      <dgm:spPr/>
    </dgm:pt>
    <dgm:pt modelId="{F33B6D78-4641-488F-BA7D-07F0F55B4D61}" type="pres">
      <dgm:prSet presAssocID="{CE05AA74-5D40-4F32-A96F-6D7FA7B6F03C}" presName="node" presStyleLbl="node1" presStyleIdx="2" presStyleCnt="11" custScaleX="143671" custRadScaleRad="108388" custRadScaleInc="22597">
        <dgm:presLayoutVars>
          <dgm:bulletEnabled val="1"/>
        </dgm:presLayoutVars>
      </dgm:prSet>
      <dgm:spPr/>
    </dgm:pt>
    <dgm:pt modelId="{754A1A48-12E8-4213-9C27-772FD0BC5475}" type="pres">
      <dgm:prSet presAssocID="{36D0DC3E-74C6-428F-A32B-5A78231D5D58}" presName="Name9" presStyleLbl="parChTrans1D2" presStyleIdx="3" presStyleCnt="11"/>
      <dgm:spPr/>
    </dgm:pt>
    <dgm:pt modelId="{53559173-02CA-47B0-8682-892C1F28D34A}" type="pres">
      <dgm:prSet presAssocID="{36D0DC3E-74C6-428F-A32B-5A78231D5D58}" presName="connTx" presStyleLbl="parChTrans1D2" presStyleIdx="3" presStyleCnt="11"/>
      <dgm:spPr/>
    </dgm:pt>
    <dgm:pt modelId="{C4C2AF06-F379-4842-90C8-67E3014E947A}" type="pres">
      <dgm:prSet presAssocID="{3B7BEFE5-08DA-4A1D-A201-5FB925971A1D}" presName="node" presStyleLbl="node1" presStyleIdx="3" presStyleCnt="11" custScaleX="175618" custRadScaleRad="150133" custRadScaleInc="-26122">
        <dgm:presLayoutVars>
          <dgm:bulletEnabled val="1"/>
        </dgm:presLayoutVars>
      </dgm:prSet>
      <dgm:spPr/>
    </dgm:pt>
    <dgm:pt modelId="{065BFA00-06DC-4D07-8E3C-0A8D0F310008}" type="pres">
      <dgm:prSet presAssocID="{D39802EA-1067-496C-8A59-65D89620B3E2}" presName="Name9" presStyleLbl="parChTrans1D2" presStyleIdx="4" presStyleCnt="11"/>
      <dgm:spPr/>
    </dgm:pt>
    <dgm:pt modelId="{41A63D65-3378-4879-B8CF-DA69B48D7DB4}" type="pres">
      <dgm:prSet presAssocID="{D39802EA-1067-496C-8A59-65D89620B3E2}" presName="connTx" presStyleLbl="parChTrans1D2" presStyleIdx="4" presStyleCnt="11"/>
      <dgm:spPr/>
    </dgm:pt>
    <dgm:pt modelId="{5499538A-EFFA-4EFE-A7C7-0FAAD2A4375A}" type="pres">
      <dgm:prSet presAssocID="{8F87F9D4-6824-4488-A7E8-9F12818848FC}" presName="node" presStyleLbl="node1" presStyleIdx="4" presStyleCnt="11" custScaleX="188545" custRadScaleRad="110792" custRadScaleInc="-74390">
        <dgm:presLayoutVars>
          <dgm:bulletEnabled val="1"/>
        </dgm:presLayoutVars>
      </dgm:prSet>
      <dgm:spPr/>
    </dgm:pt>
    <dgm:pt modelId="{FA22BA09-5CEC-4B86-A3C8-F2239CF7E8F6}" type="pres">
      <dgm:prSet presAssocID="{7179035D-A18A-499F-A1A0-382568439D74}" presName="Name9" presStyleLbl="parChTrans1D2" presStyleIdx="5" presStyleCnt="11"/>
      <dgm:spPr/>
    </dgm:pt>
    <dgm:pt modelId="{DBDA8726-B695-493B-BEAC-422C8A4777D3}" type="pres">
      <dgm:prSet presAssocID="{7179035D-A18A-499F-A1A0-382568439D74}" presName="connTx" presStyleLbl="parChTrans1D2" presStyleIdx="5" presStyleCnt="11"/>
      <dgm:spPr/>
    </dgm:pt>
    <dgm:pt modelId="{35508509-AE89-4003-819A-75463A82B1A8}" type="pres">
      <dgm:prSet presAssocID="{BC768627-2CD5-4DAE-A242-B6BFAB188B56}" presName="node" presStyleLbl="node1" presStyleIdx="5" presStyleCnt="11" custScaleX="194117" custRadScaleRad="104619" custRadScaleInc="-38562">
        <dgm:presLayoutVars>
          <dgm:bulletEnabled val="1"/>
        </dgm:presLayoutVars>
      </dgm:prSet>
      <dgm:spPr/>
    </dgm:pt>
    <dgm:pt modelId="{63F01235-02CB-4BCB-BB65-D4849AE3129F}" type="pres">
      <dgm:prSet presAssocID="{F5C76028-AADD-4013-A696-6F2378AA05EB}" presName="Name9" presStyleLbl="parChTrans1D2" presStyleIdx="6" presStyleCnt="11"/>
      <dgm:spPr/>
    </dgm:pt>
    <dgm:pt modelId="{28CFF07E-F2E8-42D2-95EC-A6D6A73B8171}" type="pres">
      <dgm:prSet presAssocID="{F5C76028-AADD-4013-A696-6F2378AA05EB}" presName="connTx" presStyleLbl="parChTrans1D2" presStyleIdx="6" presStyleCnt="11"/>
      <dgm:spPr/>
    </dgm:pt>
    <dgm:pt modelId="{BC8747A9-6534-4D28-96D7-79214769B0BE}" type="pres">
      <dgm:prSet presAssocID="{E33AF76D-DE78-4DE3-BF84-881A0B2A863A}" presName="node" presStyleLbl="node1" presStyleIdx="6" presStyleCnt="11" custScaleX="154867" custRadScaleRad="135159" custRadScaleInc="490">
        <dgm:presLayoutVars>
          <dgm:bulletEnabled val="1"/>
        </dgm:presLayoutVars>
      </dgm:prSet>
      <dgm:spPr/>
    </dgm:pt>
    <dgm:pt modelId="{63D2FF32-92B9-4B9C-A8CA-B6C19FC23E16}" type="pres">
      <dgm:prSet presAssocID="{AEB1C9BA-3B16-4E55-A9A0-EEE98536276D}" presName="Name9" presStyleLbl="parChTrans1D2" presStyleIdx="7" presStyleCnt="11"/>
      <dgm:spPr/>
    </dgm:pt>
    <dgm:pt modelId="{14F00B78-B6B7-41B0-8A6A-B35A10CF09E0}" type="pres">
      <dgm:prSet presAssocID="{AEB1C9BA-3B16-4E55-A9A0-EEE98536276D}" presName="connTx" presStyleLbl="parChTrans1D2" presStyleIdx="7" presStyleCnt="11"/>
      <dgm:spPr/>
    </dgm:pt>
    <dgm:pt modelId="{F8DEF92F-3F09-4187-9E53-29F60A8C646E}" type="pres">
      <dgm:prSet presAssocID="{D4CAAD2E-9153-45DD-B8DA-9A90736987E0}" presName="node" presStyleLbl="node1" presStyleIdx="7" presStyleCnt="11" custScaleX="142770" custRadScaleRad="119784" custRadScaleInc="57676">
        <dgm:presLayoutVars>
          <dgm:bulletEnabled val="1"/>
        </dgm:presLayoutVars>
      </dgm:prSet>
      <dgm:spPr/>
    </dgm:pt>
    <dgm:pt modelId="{9FD074E4-806F-45CA-806E-EC9092C0D1F9}" type="pres">
      <dgm:prSet presAssocID="{FBAE47A7-11D2-43EC-B153-68BE75D239FC}" presName="Name9" presStyleLbl="parChTrans1D2" presStyleIdx="8" presStyleCnt="11"/>
      <dgm:spPr/>
    </dgm:pt>
    <dgm:pt modelId="{17759F17-1AC2-4D13-968B-2B44082AD9AD}" type="pres">
      <dgm:prSet presAssocID="{FBAE47A7-11D2-43EC-B153-68BE75D239FC}" presName="connTx" presStyleLbl="parChTrans1D2" presStyleIdx="8" presStyleCnt="11"/>
      <dgm:spPr/>
    </dgm:pt>
    <dgm:pt modelId="{74CF5E7A-8E15-4059-97EA-2C0831A75B1C}" type="pres">
      <dgm:prSet presAssocID="{C23975AE-44BE-46B2-A781-E8A439B48A3D}" presName="node" presStyleLbl="node1" presStyleIdx="8" presStyleCnt="11" custScaleX="195970" custRadScaleRad="90726" custRadScaleInc="35496">
        <dgm:presLayoutVars>
          <dgm:bulletEnabled val="1"/>
        </dgm:presLayoutVars>
      </dgm:prSet>
      <dgm:spPr/>
    </dgm:pt>
    <dgm:pt modelId="{BB8241A7-1467-4BC0-BE48-7F43CA604942}" type="pres">
      <dgm:prSet presAssocID="{6B460AA8-4885-4191-8805-33E3A59C2340}" presName="Name9" presStyleLbl="parChTrans1D2" presStyleIdx="9" presStyleCnt="11"/>
      <dgm:spPr/>
    </dgm:pt>
    <dgm:pt modelId="{631F194E-C78A-4107-B8DB-8601A87C48DD}" type="pres">
      <dgm:prSet presAssocID="{6B460AA8-4885-4191-8805-33E3A59C2340}" presName="connTx" presStyleLbl="parChTrans1D2" presStyleIdx="9" presStyleCnt="11"/>
      <dgm:spPr/>
    </dgm:pt>
    <dgm:pt modelId="{AF7B1A14-49CD-4564-95A9-C0F11F63BE76}" type="pres">
      <dgm:prSet presAssocID="{A3F5194A-37C2-433B-B814-F412FA3ECE57}" presName="node" presStyleLbl="node1" presStyleIdx="9" presStyleCnt="11" custScaleX="144196" custRadScaleRad="169347" custRadScaleInc="-38646">
        <dgm:presLayoutVars>
          <dgm:bulletEnabled val="1"/>
        </dgm:presLayoutVars>
      </dgm:prSet>
      <dgm:spPr/>
    </dgm:pt>
    <dgm:pt modelId="{341B1A0D-6BEE-42DB-B299-B37D948C665F}" type="pres">
      <dgm:prSet presAssocID="{39DC3AE0-E0CE-4A94-8722-B614A17C5A8A}" presName="Name9" presStyleLbl="parChTrans1D2" presStyleIdx="10" presStyleCnt="11"/>
      <dgm:spPr/>
    </dgm:pt>
    <dgm:pt modelId="{D17CCFB8-E515-4A61-B769-FD128F3603F4}" type="pres">
      <dgm:prSet presAssocID="{39DC3AE0-E0CE-4A94-8722-B614A17C5A8A}" presName="connTx" presStyleLbl="parChTrans1D2" presStyleIdx="10" presStyleCnt="11"/>
      <dgm:spPr/>
    </dgm:pt>
    <dgm:pt modelId="{9A34AC57-5068-4B84-95BD-77864174DD98}" type="pres">
      <dgm:prSet presAssocID="{2F91DBC1-726E-4193-9EAA-4FCCFF6752A9}" presName="node" presStyleLbl="node1" presStyleIdx="10" presStyleCnt="11" custScaleX="214495" custScaleY="140490" custRadScaleRad="124522" custRadScaleInc="-62436">
        <dgm:presLayoutVars>
          <dgm:bulletEnabled val="1"/>
        </dgm:presLayoutVars>
      </dgm:prSet>
      <dgm:spPr/>
    </dgm:pt>
  </dgm:ptLst>
  <dgm:cxnLst>
    <dgm:cxn modelId="{358D7A00-7485-406B-87AE-A037D9F18BC7}" type="presOf" srcId="{AEB1C9BA-3B16-4E55-A9A0-EEE98536276D}" destId="{63D2FF32-92B9-4B9C-A8CA-B6C19FC23E16}" srcOrd="0" destOrd="0" presId="urn:microsoft.com/office/officeart/2005/8/layout/radial1"/>
    <dgm:cxn modelId="{323E2705-D669-480E-981F-B579A7F3FE4F}" type="presOf" srcId="{CD502656-D033-4491-A8D2-2AE170B0D386}" destId="{F49C324C-5E4B-4FF5-9666-86FEC3810BC5}" srcOrd="0" destOrd="0" presId="urn:microsoft.com/office/officeart/2005/8/layout/radial1"/>
    <dgm:cxn modelId="{BD649805-2192-4F16-81C9-7D56CFA09841}" srcId="{74A229D5-62B6-457A-A8A3-5E1A07BDB461}" destId="{8F87F9D4-6824-4488-A7E8-9F12818848FC}" srcOrd="4" destOrd="0" parTransId="{D39802EA-1067-496C-8A59-65D89620B3E2}" sibTransId="{2C6E1AB3-8BFE-4A7C-AA2D-B2454BE5F589}"/>
    <dgm:cxn modelId="{B2359A06-02E7-4002-B773-751B42EB43CC}" type="presOf" srcId="{F5C76028-AADD-4013-A696-6F2378AA05EB}" destId="{28CFF07E-F2E8-42D2-95EC-A6D6A73B8171}" srcOrd="1" destOrd="0" presId="urn:microsoft.com/office/officeart/2005/8/layout/radial1"/>
    <dgm:cxn modelId="{55F44A13-D1D5-46AA-BCEF-C46D5DB511D1}" type="presOf" srcId="{FBAE47A7-11D2-43EC-B153-68BE75D239FC}" destId="{9FD074E4-806F-45CA-806E-EC9092C0D1F9}" srcOrd="0" destOrd="0" presId="urn:microsoft.com/office/officeart/2005/8/layout/radial1"/>
    <dgm:cxn modelId="{944A4218-AA4E-4741-9E7F-A053E469FFF7}" type="presOf" srcId="{36D0DC3E-74C6-428F-A32B-5A78231D5D58}" destId="{53559173-02CA-47B0-8682-892C1F28D34A}" srcOrd="1" destOrd="0" presId="urn:microsoft.com/office/officeart/2005/8/layout/radial1"/>
    <dgm:cxn modelId="{FE163D1A-5F3D-4895-9ECA-13B5ECCF13E4}" type="presOf" srcId="{36D0DC3E-74C6-428F-A32B-5A78231D5D58}" destId="{754A1A48-12E8-4213-9C27-772FD0BC5475}" srcOrd="0" destOrd="0" presId="urn:microsoft.com/office/officeart/2005/8/layout/radial1"/>
    <dgm:cxn modelId="{7B40981B-D165-4785-B390-1F085A9BF6DA}" type="presOf" srcId="{BC768627-2CD5-4DAE-A242-B6BFAB188B56}" destId="{35508509-AE89-4003-819A-75463A82B1A8}" srcOrd="0" destOrd="0" presId="urn:microsoft.com/office/officeart/2005/8/layout/radial1"/>
    <dgm:cxn modelId="{B7320F22-F2CD-44A7-9E87-EAE29126A90D}" type="presOf" srcId="{1EF627E9-00A0-410E-B613-DA5260CE0A96}" destId="{2C68F8ED-9CE2-479D-8720-34B44A669EA7}" srcOrd="0" destOrd="0" presId="urn:microsoft.com/office/officeart/2005/8/layout/radial1"/>
    <dgm:cxn modelId="{E0782626-BC48-4320-8E8A-4E41082776E5}" type="presOf" srcId="{D39802EA-1067-496C-8A59-65D89620B3E2}" destId="{065BFA00-06DC-4D07-8E3C-0A8D0F310008}" srcOrd="0" destOrd="0" presId="urn:microsoft.com/office/officeart/2005/8/layout/radial1"/>
    <dgm:cxn modelId="{36D4E92A-6ABB-4563-89B3-0254DA782ECE}" srcId="{74A229D5-62B6-457A-A8A3-5E1A07BDB461}" destId="{A3F5194A-37C2-433B-B814-F412FA3ECE57}" srcOrd="9" destOrd="0" parTransId="{6B460AA8-4885-4191-8805-33E3A59C2340}" sibTransId="{BCED3DFE-4AE1-42C4-B36D-F8EA5EF2740E}"/>
    <dgm:cxn modelId="{C8E73A34-6716-43B9-BADA-ADBCCF7D1539}" srcId="{74A229D5-62B6-457A-A8A3-5E1A07BDB461}" destId="{CE05AA74-5D40-4F32-A96F-6D7FA7B6F03C}" srcOrd="2" destOrd="0" parTransId="{1EF627E9-00A0-410E-B613-DA5260CE0A96}" sibTransId="{7F9BC2A0-9274-4F37-9DCD-6D1397E3FD90}"/>
    <dgm:cxn modelId="{CBE2FB5F-2FBD-4F53-9813-B3C0993F96F3}" srcId="{74A229D5-62B6-457A-A8A3-5E1A07BDB461}" destId="{D4CAAD2E-9153-45DD-B8DA-9A90736987E0}" srcOrd="7" destOrd="0" parTransId="{AEB1C9BA-3B16-4E55-A9A0-EEE98536276D}" sibTransId="{2EB39E09-45C4-418E-98EA-BDA8CAA2ECF7}"/>
    <dgm:cxn modelId="{D5F23860-21D9-4DCF-900D-287BA20C0F83}" type="presOf" srcId="{D39802EA-1067-496C-8A59-65D89620B3E2}" destId="{41A63D65-3378-4879-B8CF-DA69B48D7DB4}" srcOrd="1" destOrd="0" presId="urn:microsoft.com/office/officeart/2005/8/layout/radial1"/>
    <dgm:cxn modelId="{8C6A5860-AB95-425D-9C55-CB93708DAD0F}" type="presOf" srcId="{2F91DBC1-726E-4193-9EAA-4FCCFF6752A9}" destId="{9A34AC57-5068-4B84-95BD-77864174DD98}" srcOrd="0" destOrd="0" presId="urn:microsoft.com/office/officeart/2005/8/layout/radial1"/>
    <dgm:cxn modelId="{A8367D62-B94F-4D79-B196-5DB6693F55B7}" type="presOf" srcId="{6B460AA8-4885-4191-8805-33E3A59C2340}" destId="{631F194E-C78A-4107-B8DB-8601A87C48DD}" srcOrd="1" destOrd="0" presId="urn:microsoft.com/office/officeart/2005/8/layout/radial1"/>
    <dgm:cxn modelId="{5950686C-75E7-4EBC-9274-0D54A54EF9E6}" type="presOf" srcId="{CD502656-D033-4491-A8D2-2AE170B0D386}" destId="{B0D204AF-3ED6-476D-80EC-4C2B32E4EF78}" srcOrd="1" destOrd="0" presId="urn:microsoft.com/office/officeart/2005/8/layout/radial1"/>
    <dgm:cxn modelId="{C643786E-0289-4B66-AFC6-93BA3FC42120}" type="presOf" srcId="{74A229D5-62B6-457A-A8A3-5E1A07BDB461}" destId="{33EABE3A-C665-4036-A84E-BCD9997BC476}" srcOrd="0" destOrd="0" presId="urn:microsoft.com/office/officeart/2005/8/layout/radial1"/>
    <dgm:cxn modelId="{04C9EB4F-9EB0-4F69-954F-AE818BBC3B9F}" type="presOf" srcId="{1EF627E9-00A0-410E-B613-DA5260CE0A96}" destId="{9E45CA7C-B45F-4FD5-B7C4-32A1A65CEDB9}" srcOrd="1" destOrd="0" presId="urn:microsoft.com/office/officeart/2005/8/layout/radial1"/>
    <dgm:cxn modelId="{ECF38251-B36B-4DAD-A168-9FF2E42399D3}" type="presOf" srcId="{39DC3AE0-E0CE-4A94-8722-B614A17C5A8A}" destId="{D17CCFB8-E515-4A61-B769-FD128F3603F4}" srcOrd="1" destOrd="0" presId="urn:microsoft.com/office/officeart/2005/8/layout/radial1"/>
    <dgm:cxn modelId="{21423752-4195-41A6-B51B-0C377979B318}" type="presOf" srcId="{518C7BD8-45B0-45C5-B915-FA6830412159}" destId="{5B7E5F15-0B75-4C14-8A3E-69AB259EF5CC}" srcOrd="1" destOrd="0" presId="urn:microsoft.com/office/officeart/2005/8/layout/radial1"/>
    <dgm:cxn modelId="{7D2DED73-3545-48E2-80C8-CBBC703D2E10}" srcId="{74A229D5-62B6-457A-A8A3-5E1A07BDB461}" destId="{E33AF76D-DE78-4DE3-BF84-881A0B2A863A}" srcOrd="6" destOrd="0" parTransId="{F5C76028-AADD-4013-A696-6F2378AA05EB}" sibTransId="{356E9BB0-9B5A-4706-BD4F-66E2BDD30176}"/>
    <dgm:cxn modelId="{EDF33276-6553-4855-A14A-164F517C4261}" type="presOf" srcId="{8F87F9D4-6824-4488-A7E8-9F12818848FC}" destId="{5499538A-EFFA-4EFE-A7C7-0FAAD2A4375A}" srcOrd="0" destOrd="0" presId="urn:microsoft.com/office/officeart/2005/8/layout/radial1"/>
    <dgm:cxn modelId="{881F2F9C-C6B8-400D-A786-E856ECCBF29C}" srcId="{74A229D5-62B6-457A-A8A3-5E1A07BDB461}" destId="{C23975AE-44BE-46B2-A781-E8A439B48A3D}" srcOrd="8" destOrd="0" parTransId="{FBAE47A7-11D2-43EC-B153-68BE75D239FC}" sibTransId="{12C433AF-7E52-4BDA-9B8F-6C0835B7BEC3}"/>
    <dgm:cxn modelId="{FA58849D-D06E-4F32-9FAF-57ED556AB4FC}" srcId="{74A229D5-62B6-457A-A8A3-5E1A07BDB461}" destId="{3B7BEFE5-08DA-4A1D-A201-5FB925971A1D}" srcOrd="3" destOrd="0" parTransId="{36D0DC3E-74C6-428F-A32B-5A78231D5D58}" sibTransId="{AE222910-9672-48B0-AC63-16FD2CC0407C}"/>
    <dgm:cxn modelId="{DBA58E9F-5F37-49A2-8114-1F33C7E81F41}" type="presOf" srcId="{39DC3AE0-E0CE-4A94-8722-B614A17C5A8A}" destId="{341B1A0D-6BEE-42DB-B299-B37D948C665F}" srcOrd="0" destOrd="0" presId="urn:microsoft.com/office/officeart/2005/8/layout/radial1"/>
    <dgm:cxn modelId="{14FFEDA3-A482-427D-B729-8CA903BF85B3}" type="presOf" srcId="{E33AF76D-DE78-4DE3-BF84-881A0B2A863A}" destId="{BC8747A9-6534-4D28-96D7-79214769B0BE}" srcOrd="0" destOrd="0" presId="urn:microsoft.com/office/officeart/2005/8/layout/radial1"/>
    <dgm:cxn modelId="{BA0153A5-E9CC-4781-94CD-B3144C74744D}" srcId="{4A1E3BDE-37BF-4DE1-A11D-B5207670BBB5}" destId="{74A229D5-62B6-457A-A8A3-5E1A07BDB461}" srcOrd="0" destOrd="0" parTransId="{B88DFE8C-9E7F-4EFB-8517-6FBC344D4C18}" sibTransId="{AF52EA30-051F-4F52-BD2B-7D4FFE7487C8}"/>
    <dgm:cxn modelId="{E77BB3B2-691C-4AB4-B8AB-487A796815CC}" type="presOf" srcId="{AEB1C9BA-3B16-4E55-A9A0-EEE98536276D}" destId="{14F00B78-B6B7-41B0-8A6A-B35A10CF09E0}" srcOrd="1" destOrd="0" presId="urn:microsoft.com/office/officeart/2005/8/layout/radial1"/>
    <dgm:cxn modelId="{57C624B7-6F87-4037-880C-9DA7315799CF}" type="presOf" srcId="{3B7BEFE5-08DA-4A1D-A201-5FB925971A1D}" destId="{C4C2AF06-F379-4842-90C8-67E3014E947A}" srcOrd="0" destOrd="0" presId="urn:microsoft.com/office/officeart/2005/8/layout/radial1"/>
    <dgm:cxn modelId="{C80DA0B7-4684-4712-AEDF-94861B4E6A8C}" srcId="{74A229D5-62B6-457A-A8A3-5E1A07BDB461}" destId="{BC768627-2CD5-4DAE-A242-B6BFAB188B56}" srcOrd="5" destOrd="0" parTransId="{7179035D-A18A-499F-A1A0-382568439D74}" sibTransId="{43EB63FE-9AEB-432A-A4DC-0ACC57897DBE}"/>
    <dgm:cxn modelId="{8929A2BB-D444-4AFC-B00F-2C378A0AEB93}" type="presOf" srcId="{7179035D-A18A-499F-A1A0-382568439D74}" destId="{FA22BA09-5CEC-4B86-A3C8-F2239CF7E8F6}" srcOrd="0" destOrd="0" presId="urn:microsoft.com/office/officeart/2005/8/layout/radial1"/>
    <dgm:cxn modelId="{DF7916BC-28C0-46B5-8C0D-35AC95F034CC}" type="presOf" srcId="{8650F0F4-E2D7-4282-A38C-1DCBFD6ADA8B}" destId="{387AD5B1-F762-431F-BA58-4ADA453B31D7}" srcOrd="0" destOrd="0" presId="urn:microsoft.com/office/officeart/2005/8/layout/radial1"/>
    <dgm:cxn modelId="{41625CC0-BA4B-416F-98DA-A1737A9D2077}" type="presOf" srcId="{F5C76028-AADD-4013-A696-6F2378AA05EB}" destId="{63F01235-02CB-4BCB-BB65-D4849AE3129F}" srcOrd="0" destOrd="0" presId="urn:microsoft.com/office/officeart/2005/8/layout/radial1"/>
    <dgm:cxn modelId="{17187CC1-9B81-4BC0-8A8C-B2125B58E000}" type="presOf" srcId="{FBAE47A7-11D2-43EC-B153-68BE75D239FC}" destId="{17759F17-1AC2-4D13-968B-2B44082AD9AD}" srcOrd="1" destOrd="0" presId="urn:microsoft.com/office/officeart/2005/8/layout/radial1"/>
    <dgm:cxn modelId="{71B6A7C1-D358-4659-9B29-239871E4A297}" type="presOf" srcId="{CE05AA74-5D40-4F32-A96F-6D7FA7B6F03C}" destId="{F33B6D78-4641-488F-BA7D-07F0F55B4D61}" srcOrd="0" destOrd="0" presId="urn:microsoft.com/office/officeart/2005/8/layout/radial1"/>
    <dgm:cxn modelId="{55E080C5-3192-4250-8999-BB707CAF1394}" srcId="{74A229D5-62B6-457A-A8A3-5E1A07BDB461}" destId="{8650F0F4-E2D7-4282-A38C-1DCBFD6ADA8B}" srcOrd="0" destOrd="0" parTransId="{CD502656-D033-4491-A8D2-2AE170B0D386}" sibTransId="{108849C7-6C37-425A-9914-BED7207B75E5}"/>
    <dgm:cxn modelId="{7D03C9C6-5250-4303-BA92-CF6582520565}" type="presOf" srcId="{97E45D24-D0F7-4C89-AF28-3B7AF5DD3902}" destId="{50345672-7EFD-48C7-A6AF-6027963C75BF}" srcOrd="0" destOrd="0" presId="urn:microsoft.com/office/officeart/2005/8/layout/radial1"/>
    <dgm:cxn modelId="{954789D0-BD4F-4372-9C8A-83357EC98DAC}" srcId="{74A229D5-62B6-457A-A8A3-5E1A07BDB461}" destId="{97E45D24-D0F7-4C89-AF28-3B7AF5DD3902}" srcOrd="1" destOrd="0" parTransId="{518C7BD8-45B0-45C5-B915-FA6830412159}" sibTransId="{84278469-413B-431D-82C6-37684F1C036D}"/>
    <dgm:cxn modelId="{5FC303D1-93A6-42A5-8F4D-13CAF485B569}" type="presOf" srcId="{6B460AA8-4885-4191-8805-33E3A59C2340}" destId="{BB8241A7-1467-4BC0-BE48-7F43CA604942}" srcOrd="0" destOrd="0" presId="urn:microsoft.com/office/officeart/2005/8/layout/radial1"/>
    <dgm:cxn modelId="{E304ABD8-5137-4D52-9C02-227EA85760D1}" type="presOf" srcId="{D4CAAD2E-9153-45DD-B8DA-9A90736987E0}" destId="{F8DEF92F-3F09-4187-9E53-29F60A8C646E}" srcOrd="0" destOrd="0" presId="urn:microsoft.com/office/officeart/2005/8/layout/radial1"/>
    <dgm:cxn modelId="{4F74CBDF-6B5A-4F85-B245-B881A897568E}" type="presOf" srcId="{C23975AE-44BE-46B2-A781-E8A439B48A3D}" destId="{74CF5E7A-8E15-4059-97EA-2C0831A75B1C}" srcOrd="0" destOrd="0" presId="urn:microsoft.com/office/officeart/2005/8/layout/radial1"/>
    <dgm:cxn modelId="{BC4208E0-9A1F-4AFC-9470-62C51CFFDE13}" srcId="{74A229D5-62B6-457A-A8A3-5E1A07BDB461}" destId="{2F91DBC1-726E-4193-9EAA-4FCCFF6752A9}" srcOrd="10" destOrd="0" parTransId="{39DC3AE0-E0CE-4A94-8722-B614A17C5A8A}" sibTransId="{A234A71B-DFF3-4DC1-AF3F-7F7F4D992B9B}"/>
    <dgm:cxn modelId="{AE7CE6E1-4863-401F-AC4A-744F81F44A01}" type="presOf" srcId="{518C7BD8-45B0-45C5-B915-FA6830412159}" destId="{1AB662B9-4EF2-4546-A77F-C67640B92258}" srcOrd="0" destOrd="0" presId="urn:microsoft.com/office/officeart/2005/8/layout/radial1"/>
    <dgm:cxn modelId="{C9B2E8E6-F3A2-4A1C-BABE-9DE830F8582D}" type="presOf" srcId="{7179035D-A18A-499F-A1A0-382568439D74}" destId="{DBDA8726-B695-493B-BEAC-422C8A4777D3}" srcOrd="1" destOrd="0" presId="urn:microsoft.com/office/officeart/2005/8/layout/radial1"/>
    <dgm:cxn modelId="{9FDFD3FD-5976-42F2-A2D5-AEE040A9B7BF}" type="presOf" srcId="{4A1E3BDE-37BF-4DE1-A11D-B5207670BBB5}" destId="{779AF2EB-095D-452A-B097-EC33F18306AE}" srcOrd="0" destOrd="0" presId="urn:microsoft.com/office/officeart/2005/8/layout/radial1"/>
    <dgm:cxn modelId="{0E2CBAFF-3689-4225-A392-846A14E77805}" type="presOf" srcId="{A3F5194A-37C2-433B-B814-F412FA3ECE57}" destId="{AF7B1A14-49CD-4564-95A9-C0F11F63BE76}" srcOrd="0" destOrd="0" presId="urn:microsoft.com/office/officeart/2005/8/layout/radial1"/>
    <dgm:cxn modelId="{5A133E84-851F-4EA0-A56F-1A00AF99AC6D}" type="presParOf" srcId="{779AF2EB-095D-452A-B097-EC33F18306AE}" destId="{33EABE3A-C665-4036-A84E-BCD9997BC476}" srcOrd="0" destOrd="0" presId="urn:microsoft.com/office/officeart/2005/8/layout/radial1"/>
    <dgm:cxn modelId="{AD34D926-ABB3-4BF5-9B0E-D5330C6365DB}" type="presParOf" srcId="{779AF2EB-095D-452A-B097-EC33F18306AE}" destId="{F49C324C-5E4B-4FF5-9666-86FEC3810BC5}" srcOrd="1" destOrd="0" presId="urn:microsoft.com/office/officeart/2005/8/layout/radial1"/>
    <dgm:cxn modelId="{A6385AE6-F3E1-465E-8957-4388A7A85B5F}" type="presParOf" srcId="{F49C324C-5E4B-4FF5-9666-86FEC3810BC5}" destId="{B0D204AF-3ED6-476D-80EC-4C2B32E4EF78}" srcOrd="0" destOrd="0" presId="urn:microsoft.com/office/officeart/2005/8/layout/radial1"/>
    <dgm:cxn modelId="{87777769-A420-4C3D-A62D-1A8C0F77CB73}" type="presParOf" srcId="{779AF2EB-095D-452A-B097-EC33F18306AE}" destId="{387AD5B1-F762-431F-BA58-4ADA453B31D7}" srcOrd="2" destOrd="0" presId="urn:microsoft.com/office/officeart/2005/8/layout/radial1"/>
    <dgm:cxn modelId="{27871DD5-6663-4B6D-91C5-8B4049C836D2}" type="presParOf" srcId="{779AF2EB-095D-452A-B097-EC33F18306AE}" destId="{1AB662B9-4EF2-4546-A77F-C67640B92258}" srcOrd="3" destOrd="0" presId="urn:microsoft.com/office/officeart/2005/8/layout/radial1"/>
    <dgm:cxn modelId="{18E371CC-33D3-4D94-998B-48C58B8030F3}" type="presParOf" srcId="{1AB662B9-4EF2-4546-A77F-C67640B92258}" destId="{5B7E5F15-0B75-4C14-8A3E-69AB259EF5CC}" srcOrd="0" destOrd="0" presId="urn:microsoft.com/office/officeart/2005/8/layout/radial1"/>
    <dgm:cxn modelId="{2945501A-C391-4D2C-8815-9BB44E4EEB5F}" type="presParOf" srcId="{779AF2EB-095D-452A-B097-EC33F18306AE}" destId="{50345672-7EFD-48C7-A6AF-6027963C75BF}" srcOrd="4" destOrd="0" presId="urn:microsoft.com/office/officeart/2005/8/layout/radial1"/>
    <dgm:cxn modelId="{D4403BDA-8670-494F-B420-3D64423BC720}" type="presParOf" srcId="{779AF2EB-095D-452A-B097-EC33F18306AE}" destId="{2C68F8ED-9CE2-479D-8720-34B44A669EA7}" srcOrd="5" destOrd="0" presId="urn:microsoft.com/office/officeart/2005/8/layout/radial1"/>
    <dgm:cxn modelId="{51ABE9C8-A32D-45D8-8FC1-C8C254212D58}" type="presParOf" srcId="{2C68F8ED-9CE2-479D-8720-34B44A669EA7}" destId="{9E45CA7C-B45F-4FD5-B7C4-32A1A65CEDB9}" srcOrd="0" destOrd="0" presId="urn:microsoft.com/office/officeart/2005/8/layout/radial1"/>
    <dgm:cxn modelId="{C586D89D-B099-4572-B2D9-2480148B0C78}" type="presParOf" srcId="{779AF2EB-095D-452A-B097-EC33F18306AE}" destId="{F33B6D78-4641-488F-BA7D-07F0F55B4D61}" srcOrd="6" destOrd="0" presId="urn:microsoft.com/office/officeart/2005/8/layout/radial1"/>
    <dgm:cxn modelId="{8AC7FA0C-2D73-4B7A-A4C8-34E1CBE2D153}" type="presParOf" srcId="{779AF2EB-095D-452A-B097-EC33F18306AE}" destId="{754A1A48-12E8-4213-9C27-772FD0BC5475}" srcOrd="7" destOrd="0" presId="urn:microsoft.com/office/officeart/2005/8/layout/radial1"/>
    <dgm:cxn modelId="{32585AFD-FB08-422B-9EC1-A1A95FC04411}" type="presParOf" srcId="{754A1A48-12E8-4213-9C27-772FD0BC5475}" destId="{53559173-02CA-47B0-8682-892C1F28D34A}" srcOrd="0" destOrd="0" presId="urn:microsoft.com/office/officeart/2005/8/layout/radial1"/>
    <dgm:cxn modelId="{B131993F-2564-46F5-839D-239839DE9466}" type="presParOf" srcId="{779AF2EB-095D-452A-B097-EC33F18306AE}" destId="{C4C2AF06-F379-4842-90C8-67E3014E947A}" srcOrd="8" destOrd="0" presId="urn:microsoft.com/office/officeart/2005/8/layout/radial1"/>
    <dgm:cxn modelId="{30348F43-62E7-4254-8C33-FBCE9F7620E1}" type="presParOf" srcId="{779AF2EB-095D-452A-B097-EC33F18306AE}" destId="{065BFA00-06DC-4D07-8E3C-0A8D0F310008}" srcOrd="9" destOrd="0" presId="urn:microsoft.com/office/officeart/2005/8/layout/radial1"/>
    <dgm:cxn modelId="{AEA15857-DD94-4F39-8C9F-FA77396B70A7}" type="presParOf" srcId="{065BFA00-06DC-4D07-8E3C-0A8D0F310008}" destId="{41A63D65-3378-4879-B8CF-DA69B48D7DB4}" srcOrd="0" destOrd="0" presId="urn:microsoft.com/office/officeart/2005/8/layout/radial1"/>
    <dgm:cxn modelId="{0954D7EA-F8A3-4D99-B8BE-C40AEA4C7E72}" type="presParOf" srcId="{779AF2EB-095D-452A-B097-EC33F18306AE}" destId="{5499538A-EFFA-4EFE-A7C7-0FAAD2A4375A}" srcOrd="10" destOrd="0" presId="urn:microsoft.com/office/officeart/2005/8/layout/radial1"/>
    <dgm:cxn modelId="{A16022FC-E283-41F9-85D1-7A54ABD3E472}" type="presParOf" srcId="{779AF2EB-095D-452A-B097-EC33F18306AE}" destId="{FA22BA09-5CEC-4B86-A3C8-F2239CF7E8F6}" srcOrd="11" destOrd="0" presId="urn:microsoft.com/office/officeart/2005/8/layout/radial1"/>
    <dgm:cxn modelId="{68AAC612-3961-41D5-91E3-8F7F214E9C9F}" type="presParOf" srcId="{FA22BA09-5CEC-4B86-A3C8-F2239CF7E8F6}" destId="{DBDA8726-B695-493B-BEAC-422C8A4777D3}" srcOrd="0" destOrd="0" presId="urn:microsoft.com/office/officeart/2005/8/layout/radial1"/>
    <dgm:cxn modelId="{B73CDB33-7488-435D-875F-300901424E58}" type="presParOf" srcId="{779AF2EB-095D-452A-B097-EC33F18306AE}" destId="{35508509-AE89-4003-819A-75463A82B1A8}" srcOrd="12" destOrd="0" presId="urn:microsoft.com/office/officeart/2005/8/layout/radial1"/>
    <dgm:cxn modelId="{2600FD50-8732-48F7-B888-AEBCB9EEBF55}" type="presParOf" srcId="{779AF2EB-095D-452A-B097-EC33F18306AE}" destId="{63F01235-02CB-4BCB-BB65-D4849AE3129F}" srcOrd="13" destOrd="0" presId="urn:microsoft.com/office/officeart/2005/8/layout/radial1"/>
    <dgm:cxn modelId="{B48758F9-7CE1-45D8-BCB1-7F9E77EA9844}" type="presParOf" srcId="{63F01235-02CB-4BCB-BB65-D4849AE3129F}" destId="{28CFF07E-F2E8-42D2-95EC-A6D6A73B8171}" srcOrd="0" destOrd="0" presId="urn:microsoft.com/office/officeart/2005/8/layout/radial1"/>
    <dgm:cxn modelId="{570355E5-0183-44AE-AA77-9E791BA86755}" type="presParOf" srcId="{779AF2EB-095D-452A-B097-EC33F18306AE}" destId="{BC8747A9-6534-4D28-96D7-79214769B0BE}" srcOrd="14" destOrd="0" presId="urn:microsoft.com/office/officeart/2005/8/layout/radial1"/>
    <dgm:cxn modelId="{115398C2-D3DA-4659-AC0E-96186CC40D88}" type="presParOf" srcId="{779AF2EB-095D-452A-B097-EC33F18306AE}" destId="{63D2FF32-92B9-4B9C-A8CA-B6C19FC23E16}" srcOrd="15" destOrd="0" presId="urn:microsoft.com/office/officeart/2005/8/layout/radial1"/>
    <dgm:cxn modelId="{F64E311B-1553-445E-8D52-D936065416D5}" type="presParOf" srcId="{63D2FF32-92B9-4B9C-A8CA-B6C19FC23E16}" destId="{14F00B78-B6B7-41B0-8A6A-B35A10CF09E0}" srcOrd="0" destOrd="0" presId="urn:microsoft.com/office/officeart/2005/8/layout/radial1"/>
    <dgm:cxn modelId="{B4C1EAC8-E544-4360-82CE-F82E881A3CF6}" type="presParOf" srcId="{779AF2EB-095D-452A-B097-EC33F18306AE}" destId="{F8DEF92F-3F09-4187-9E53-29F60A8C646E}" srcOrd="16" destOrd="0" presId="urn:microsoft.com/office/officeart/2005/8/layout/radial1"/>
    <dgm:cxn modelId="{9578ADAB-B947-4850-BF42-744E290AE1FA}" type="presParOf" srcId="{779AF2EB-095D-452A-B097-EC33F18306AE}" destId="{9FD074E4-806F-45CA-806E-EC9092C0D1F9}" srcOrd="17" destOrd="0" presId="urn:microsoft.com/office/officeart/2005/8/layout/radial1"/>
    <dgm:cxn modelId="{B1FB16E8-B4F8-4F6A-AA9F-05923AC44702}" type="presParOf" srcId="{9FD074E4-806F-45CA-806E-EC9092C0D1F9}" destId="{17759F17-1AC2-4D13-968B-2B44082AD9AD}" srcOrd="0" destOrd="0" presId="urn:microsoft.com/office/officeart/2005/8/layout/radial1"/>
    <dgm:cxn modelId="{B13D4074-E2AB-4CDB-A815-89874229085F}" type="presParOf" srcId="{779AF2EB-095D-452A-B097-EC33F18306AE}" destId="{74CF5E7A-8E15-4059-97EA-2C0831A75B1C}" srcOrd="18" destOrd="0" presId="urn:microsoft.com/office/officeart/2005/8/layout/radial1"/>
    <dgm:cxn modelId="{12B44D22-1A58-4C7E-B593-DE24043F699B}" type="presParOf" srcId="{779AF2EB-095D-452A-B097-EC33F18306AE}" destId="{BB8241A7-1467-4BC0-BE48-7F43CA604942}" srcOrd="19" destOrd="0" presId="urn:microsoft.com/office/officeart/2005/8/layout/radial1"/>
    <dgm:cxn modelId="{3A435D83-1C04-4D07-9DE6-20603E21621E}" type="presParOf" srcId="{BB8241A7-1467-4BC0-BE48-7F43CA604942}" destId="{631F194E-C78A-4107-B8DB-8601A87C48DD}" srcOrd="0" destOrd="0" presId="urn:microsoft.com/office/officeart/2005/8/layout/radial1"/>
    <dgm:cxn modelId="{EAF4F228-AE42-498E-92E2-434989AB85B4}" type="presParOf" srcId="{779AF2EB-095D-452A-B097-EC33F18306AE}" destId="{AF7B1A14-49CD-4564-95A9-C0F11F63BE76}" srcOrd="20" destOrd="0" presId="urn:microsoft.com/office/officeart/2005/8/layout/radial1"/>
    <dgm:cxn modelId="{74D5A2E2-FC58-4D20-89AB-57B76B5F232F}" type="presParOf" srcId="{779AF2EB-095D-452A-B097-EC33F18306AE}" destId="{341B1A0D-6BEE-42DB-B299-B37D948C665F}" srcOrd="21" destOrd="0" presId="urn:microsoft.com/office/officeart/2005/8/layout/radial1"/>
    <dgm:cxn modelId="{DFB08EBE-06E4-4A33-9749-88C8F80E6C57}" type="presParOf" srcId="{341B1A0D-6BEE-42DB-B299-B37D948C665F}" destId="{D17CCFB8-E515-4A61-B769-FD128F3603F4}" srcOrd="0" destOrd="0" presId="urn:microsoft.com/office/officeart/2005/8/layout/radial1"/>
    <dgm:cxn modelId="{7898A1B9-E746-4FE8-9509-53E4F39E0F18}" type="presParOf" srcId="{779AF2EB-095D-452A-B097-EC33F18306AE}" destId="{9A34AC57-5068-4B84-95BD-77864174DD98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BE3A-C665-4036-A84E-BCD9997BC476}">
      <dsp:nvSpPr>
        <dsp:cNvPr id="0" name=""/>
        <dsp:cNvSpPr/>
      </dsp:nvSpPr>
      <dsp:spPr>
        <a:xfrm>
          <a:off x="2744919" y="1574250"/>
          <a:ext cx="674830" cy="6748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PFMP</a:t>
          </a:r>
        </a:p>
      </dsp:txBody>
      <dsp:txXfrm>
        <a:off x="2843746" y="1673077"/>
        <a:ext cx="477176" cy="477176"/>
      </dsp:txXfrm>
    </dsp:sp>
    <dsp:sp modelId="{F49C324C-5E4B-4FF5-9666-86FEC3810BC5}">
      <dsp:nvSpPr>
        <dsp:cNvPr id="0" name=""/>
        <dsp:cNvSpPr/>
      </dsp:nvSpPr>
      <dsp:spPr>
        <a:xfrm rot="16737398">
          <a:off x="2807350" y="1185223"/>
          <a:ext cx="775816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775816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175863" y="1175791"/>
        <a:ext cx="38790" cy="38790"/>
      </dsp:txXfrm>
    </dsp:sp>
    <dsp:sp modelId="{387AD5B1-F762-431F-BA58-4ADA453B31D7}">
      <dsp:nvSpPr>
        <dsp:cNvPr id="0" name=""/>
        <dsp:cNvSpPr/>
      </dsp:nvSpPr>
      <dsp:spPr>
        <a:xfrm>
          <a:off x="2718540" y="138539"/>
          <a:ext cx="1180151" cy="6748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Compétences</a:t>
          </a:r>
        </a:p>
      </dsp:txBody>
      <dsp:txXfrm>
        <a:off x="2891369" y="237366"/>
        <a:ext cx="834493" cy="477176"/>
      </dsp:txXfrm>
    </dsp:sp>
    <dsp:sp modelId="{1AB662B9-4EF2-4546-A77F-C67640B92258}">
      <dsp:nvSpPr>
        <dsp:cNvPr id="0" name=""/>
        <dsp:cNvSpPr/>
      </dsp:nvSpPr>
      <dsp:spPr>
        <a:xfrm rot="18908544">
          <a:off x="3102924" y="1134120"/>
          <a:ext cx="1501637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501637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816202" y="1106542"/>
        <a:ext cx="75081" cy="75081"/>
      </dsp:txXfrm>
    </dsp:sp>
    <dsp:sp modelId="{50345672-7EFD-48C7-A6AF-6027963C75BF}">
      <dsp:nvSpPr>
        <dsp:cNvPr id="0" name=""/>
        <dsp:cNvSpPr/>
      </dsp:nvSpPr>
      <dsp:spPr>
        <a:xfrm>
          <a:off x="4176470" y="0"/>
          <a:ext cx="975920" cy="674830"/>
        </a:xfrm>
        <a:prstGeom prst="ellipse">
          <a:avLst/>
        </a:prstGeom>
        <a:gradFill rotWithShape="0">
          <a:gsLst>
            <a:gs pos="0">
              <a:schemeClr val="accent4">
                <a:hueOff val="2023775"/>
                <a:satOff val="-2042"/>
                <a:lumOff val="-2176"/>
                <a:alphaOff val="0"/>
                <a:tint val="50000"/>
                <a:satMod val="300000"/>
              </a:schemeClr>
            </a:gs>
            <a:gs pos="35000">
              <a:schemeClr val="accent4">
                <a:hueOff val="2023775"/>
                <a:satOff val="-2042"/>
                <a:lumOff val="-2176"/>
                <a:alphaOff val="0"/>
                <a:tint val="37000"/>
                <a:satMod val="300000"/>
              </a:schemeClr>
            </a:gs>
            <a:gs pos="100000">
              <a:schemeClr val="accent4">
                <a:hueOff val="2023775"/>
                <a:satOff val="-2042"/>
                <a:lumOff val="-2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Aptitudes</a:t>
          </a:r>
          <a:endParaRPr lang="fr-FR" sz="700" kern="1200" dirty="0"/>
        </a:p>
      </dsp:txBody>
      <dsp:txXfrm>
        <a:off x="4319390" y="98827"/>
        <a:ext cx="690080" cy="477176"/>
      </dsp:txXfrm>
    </dsp:sp>
    <dsp:sp modelId="{2C68F8ED-9CE2-479D-8720-34B44A669EA7}">
      <dsp:nvSpPr>
        <dsp:cNvPr id="0" name=""/>
        <dsp:cNvSpPr/>
      </dsp:nvSpPr>
      <dsp:spPr>
        <a:xfrm rot="20349134">
          <a:off x="3368295" y="1622002"/>
          <a:ext cx="897021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897021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794381" y="1609540"/>
        <a:ext cx="44851" cy="44851"/>
      </dsp:txXfrm>
    </dsp:sp>
    <dsp:sp modelId="{F33B6D78-4641-488F-BA7D-07F0F55B4D61}">
      <dsp:nvSpPr>
        <dsp:cNvPr id="0" name=""/>
        <dsp:cNvSpPr/>
      </dsp:nvSpPr>
      <dsp:spPr>
        <a:xfrm>
          <a:off x="4176461" y="972978"/>
          <a:ext cx="969536" cy="674830"/>
        </a:xfrm>
        <a:prstGeom prst="ellipse">
          <a:avLst/>
        </a:prstGeom>
        <a:gradFill rotWithShape="0">
          <a:gsLst>
            <a:gs pos="0">
              <a:schemeClr val="accent4">
                <a:hueOff val="4047550"/>
                <a:satOff val="-4084"/>
                <a:lumOff val="-4353"/>
                <a:alphaOff val="0"/>
                <a:tint val="50000"/>
                <a:satMod val="300000"/>
              </a:schemeClr>
            </a:gs>
            <a:gs pos="35000">
              <a:schemeClr val="accent4">
                <a:hueOff val="4047550"/>
                <a:satOff val="-4084"/>
                <a:lumOff val="-4353"/>
                <a:alphaOff val="0"/>
                <a:tint val="37000"/>
                <a:satMod val="300000"/>
              </a:schemeClr>
            </a:gs>
            <a:gs pos="100000">
              <a:schemeClr val="accent4">
                <a:hueOff val="4047550"/>
                <a:satOff val="-4084"/>
                <a:lumOff val="-4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Visites rencontres</a:t>
          </a:r>
        </a:p>
      </dsp:txBody>
      <dsp:txXfrm>
        <a:off x="4318446" y="1071805"/>
        <a:ext cx="685566" cy="477176"/>
      </dsp:txXfrm>
    </dsp:sp>
    <dsp:sp modelId="{754A1A48-12E8-4213-9C27-772FD0BC5475}">
      <dsp:nvSpPr>
        <dsp:cNvPr id="0" name=""/>
        <dsp:cNvSpPr/>
      </dsp:nvSpPr>
      <dsp:spPr>
        <a:xfrm rot="234439">
          <a:off x="3417324" y="1972841"/>
          <a:ext cx="1413080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413080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088537" y="1947477"/>
        <a:ext cx="70654" cy="70654"/>
      </dsp:txXfrm>
    </dsp:sp>
    <dsp:sp modelId="{C4C2AF06-F379-4842-90C8-67E3014E947A}">
      <dsp:nvSpPr>
        <dsp:cNvPr id="0" name=""/>
        <dsp:cNvSpPr/>
      </dsp:nvSpPr>
      <dsp:spPr>
        <a:xfrm>
          <a:off x="4824545" y="1733718"/>
          <a:ext cx="1185124" cy="674830"/>
        </a:xfrm>
        <a:prstGeom prst="ellipse">
          <a:avLst/>
        </a:prstGeom>
        <a:gradFill rotWithShape="0">
          <a:gsLst>
            <a:gs pos="0">
              <a:schemeClr val="accent4">
                <a:hueOff val="6071325"/>
                <a:satOff val="-6126"/>
                <a:lumOff val="-6529"/>
                <a:alphaOff val="0"/>
                <a:tint val="50000"/>
                <a:satMod val="300000"/>
              </a:schemeClr>
            </a:gs>
            <a:gs pos="35000">
              <a:schemeClr val="accent4">
                <a:hueOff val="6071325"/>
                <a:satOff val="-6126"/>
                <a:lumOff val="-6529"/>
                <a:alphaOff val="0"/>
                <a:tint val="37000"/>
                <a:satMod val="300000"/>
              </a:schemeClr>
            </a:gs>
            <a:gs pos="100000">
              <a:schemeClr val="accent4">
                <a:hueOff val="6071325"/>
                <a:satOff val="-6126"/>
                <a:lumOff val="-6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Témoignages</a:t>
          </a:r>
        </a:p>
      </dsp:txBody>
      <dsp:txXfrm>
        <a:off x="4998102" y="1832545"/>
        <a:ext cx="838010" cy="477176"/>
      </dsp:txXfrm>
    </dsp:sp>
    <dsp:sp modelId="{065BFA00-06DC-4D07-8E3C-0A8D0F310008}">
      <dsp:nvSpPr>
        <dsp:cNvPr id="0" name=""/>
        <dsp:cNvSpPr/>
      </dsp:nvSpPr>
      <dsp:spPr>
        <a:xfrm rot="1724171">
          <a:off x="3323690" y="2276700"/>
          <a:ext cx="885130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885130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744127" y="2264535"/>
        <a:ext cx="44256" cy="44256"/>
      </dsp:txXfrm>
    </dsp:sp>
    <dsp:sp modelId="{5499538A-EFFA-4EFE-A7C7-0FAAD2A4375A}">
      <dsp:nvSpPr>
        <dsp:cNvPr id="0" name=""/>
        <dsp:cNvSpPr/>
      </dsp:nvSpPr>
      <dsp:spPr>
        <a:xfrm>
          <a:off x="3960445" y="2404543"/>
          <a:ext cx="1272359" cy="674830"/>
        </a:xfrm>
        <a:prstGeom prst="ellipse">
          <a:avLst/>
        </a:prstGeom>
        <a:gradFill rotWithShape="0">
          <a:gsLst>
            <a:gs pos="0">
              <a:schemeClr val="accent4">
                <a:hueOff val="8095099"/>
                <a:satOff val="-8168"/>
                <a:lumOff val="-8705"/>
                <a:alphaOff val="0"/>
                <a:tint val="50000"/>
                <a:satMod val="300000"/>
              </a:schemeClr>
            </a:gs>
            <a:gs pos="35000">
              <a:schemeClr val="accent4">
                <a:hueOff val="8095099"/>
                <a:satOff val="-8168"/>
                <a:lumOff val="-8705"/>
                <a:alphaOff val="0"/>
                <a:tint val="37000"/>
                <a:satMod val="300000"/>
              </a:schemeClr>
            </a:gs>
            <a:gs pos="100000">
              <a:schemeClr val="accent4">
                <a:hueOff val="8095099"/>
                <a:satOff val="-8168"/>
                <a:lumOff val="-87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Classes virtuelles</a:t>
          </a:r>
        </a:p>
      </dsp:txBody>
      <dsp:txXfrm>
        <a:off x="4146778" y="2503370"/>
        <a:ext cx="899693" cy="477176"/>
      </dsp:txXfrm>
    </dsp:sp>
    <dsp:sp modelId="{FA22BA09-5CEC-4B86-A3C8-F2239CF7E8F6}">
      <dsp:nvSpPr>
        <dsp:cNvPr id="0" name=""/>
        <dsp:cNvSpPr/>
      </dsp:nvSpPr>
      <dsp:spPr>
        <a:xfrm rot="4039573">
          <a:off x="2924855" y="2644803"/>
          <a:ext cx="935851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935851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369385" y="2631370"/>
        <a:ext cx="46792" cy="46792"/>
      </dsp:txXfrm>
    </dsp:sp>
    <dsp:sp modelId="{35508509-AE89-4003-819A-75463A82B1A8}">
      <dsp:nvSpPr>
        <dsp:cNvPr id="0" name=""/>
        <dsp:cNvSpPr/>
      </dsp:nvSpPr>
      <dsp:spPr>
        <a:xfrm>
          <a:off x="3055985" y="3078975"/>
          <a:ext cx="1309961" cy="674830"/>
        </a:xfrm>
        <a:prstGeom prst="ellipse">
          <a:avLst/>
        </a:prstGeom>
        <a:gradFill rotWithShape="0">
          <a:gsLst>
            <a:gs pos="0">
              <a:schemeClr val="accent4">
                <a:hueOff val="10118874"/>
                <a:satOff val="-10210"/>
                <a:lumOff val="-10881"/>
                <a:alphaOff val="0"/>
                <a:tint val="50000"/>
                <a:satMod val="300000"/>
              </a:schemeClr>
            </a:gs>
            <a:gs pos="35000">
              <a:schemeClr val="accent4">
                <a:hueOff val="10118874"/>
                <a:satOff val="-10210"/>
                <a:lumOff val="-10881"/>
                <a:alphaOff val="0"/>
                <a:tint val="37000"/>
                <a:satMod val="300000"/>
              </a:schemeClr>
            </a:gs>
            <a:gs pos="100000">
              <a:schemeClr val="accent4">
                <a:hueOff val="10118874"/>
                <a:satOff val="-10210"/>
                <a:lumOff val="-108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Situations professionnelles en formation</a:t>
          </a:r>
        </a:p>
      </dsp:txBody>
      <dsp:txXfrm>
        <a:off x="3247824" y="3177802"/>
        <a:ext cx="926283" cy="477176"/>
      </dsp:txXfrm>
    </dsp:sp>
    <dsp:sp modelId="{63F01235-02CB-4BCB-BB65-D4849AE3129F}">
      <dsp:nvSpPr>
        <dsp:cNvPr id="0" name=""/>
        <dsp:cNvSpPr/>
      </dsp:nvSpPr>
      <dsp:spPr>
        <a:xfrm rot="6692247">
          <a:off x="2318922" y="2650703"/>
          <a:ext cx="935615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935615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763340" y="2637276"/>
        <a:ext cx="46780" cy="46780"/>
      </dsp:txXfrm>
    </dsp:sp>
    <dsp:sp modelId="{BC8747A9-6534-4D28-96D7-79214769B0BE}">
      <dsp:nvSpPr>
        <dsp:cNvPr id="0" name=""/>
        <dsp:cNvSpPr/>
      </dsp:nvSpPr>
      <dsp:spPr>
        <a:xfrm>
          <a:off x="1963406" y="3085361"/>
          <a:ext cx="1045090" cy="674830"/>
        </a:xfrm>
        <a:prstGeom prst="ellipse">
          <a:avLst/>
        </a:prstGeom>
        <a:gradFill rotWithShape="0">
          <a:gsLst>
            <a:gs pos="0">
              <a:schemeClr val="accent4">
                <a:hueOff val="12142649"/>
                <a:satOff val="-12251"/>
                <a:lumOff val="-13058"/>
                <a:alphaOff val="0"/>
                <a:tint val="50000"/>
                <a:satMod val="300000"/>
              </a:schemeClr>
            </a:gs>
            <a:gs pos="35000">
              <a:schemeClr val="accent4">
                <a:hueOff val="12142649"/>
                <a:satOff val="-12251"/>
                <a:lumOff val="-13058"/>
                <a:alphaOff val="0"/>
                <a:tint val="37000"/>
                <a:satMod val="300000"/>
              </a:schemeClr>
            </a:gs>
            <a:gs pos="100000">
              <a:schemeClr val="accent4">
                <a:hueOff val="12142649"/>
                <a:satOff val="-12251"/>
                <a:lumOff val="-130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Orientation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Famille GATL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Spécialisation</a:t>
          </a:r>
          <a:endParaRPr lang="fr-FR" sz="700" kern="1200" dirty="0"/>
        </a:p>
      </dsp:txBody>
      <dsp:txXfrm>
        <a:off x="2116456" y="3184188"/>
        <a:ext cx="738990" cy="477176"/>
      </dsp:txXfrm>
    </dsp:sp>
    <dsp:sp modelId="{63D2FF32-92B9-4B9C-A8CA-B6C19FC23E16}">
      <dsp:nvSpPr>
        <dsp:cNvPr id="0" name=""/>
        <dsp:cNvSpPr/>
      </dsp:nvSpPr>
      <dsp:spPr>
        <a:xfrm rot="8911728">
          <a:off x="1771346" y="2366154"/>
          <a:ext cx="1104435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104435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295953" y="2348506"/>
        <a:ext cx="55221" cy="55221"/>
      </dsp:txXfrm>
    </dsp:sp>
    <dsp:sp modelId="{F8DEF92F-3F09-4187-9E53-29F60A8C646E}">
      <dsp:nvSpPr>
        <dsp:cNvPr id="0" name=""/>
        <dsp:cNvSpPr/>
      </dsp:nvSpPr>
      <dsp:spPr>
        <a:xfrm>
          <a:off x="1008115" y="2549030"/>
          <a:ext cx="963456" cy="674830"/>
        </a:xfrm>
        <a:prstGeom prst="ellipse">
          <a:avLst/>
        </a:prstGeom>
        <a:gradFill rotWithShape="0">
          <a:gsLst>
            <a:gs pos="0">
              <a:schemeClr val="accent4">
                <a:hueOff val="14166423"/>
                <a:satOff val="-14293"/>
                <a:lumOff val="-15234"/>
                <a:alphaOff val="0"/>
                <a:tint val="50000"/>
                <a:satMod val="300000"/>
              </a:schemeClr>
            </a:gs>
            <a:gs pos="35000">
              <a:schemeClr val="accent4">
                <a:hueOff val="14166423"/>
                <a:satOff val="-14293"/>
                <a:lumOff val="-15234"/>
                <a:alphaOff val="0"/>
                <a:tint val="37000"/>
                <a:satMod val="300000"/>
              </a:schemeClr>
            </a:gs>
            <a:gs pos="100000">
              <a:schemeClr val="accent4">
                <a:hueOff val="14166423"/>
                <a:satOff val="-14293"/>
                <a:lumOff val="-152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Études</a:t>
          </a:r>
          <a:br>
            <a:rPr lang="fr-FR" sz="1000" kern="1200" dirty="0"/>
          </a:br>
          <a:r>
            <a:rPr lang="fr-FR" sz="1000" kern="1200" dirty="0"/>
            <a:t>de situations (E31/E32)</a:t>
          </a:r>
        </a:p>
      </dsp:txBody>
      <dsp:txXfrm>
        <a:off x="1149210" y="2647857"/>
        <a:ext cx="681266" cy="477176"/>
      </dsp:txXfrm>
    </dsp:sp>
    <dsp:sp modelId="{9FD074E4-806F-45CA-806E-EC9092C0D1F9}">
      <dsp:nvSpPr>
        <dsp:cNvPr id="0" name=""/>
        <dsp:cNvSpPr/>
      </dsp:nvSpPr>
      <dsp:spPr>
        <a:xfrm rot="10657597">
          <a:off x="2328232" y="1924313"/>
          <a:ext cx="417155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417155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526381" y="1923847"/>
        <a:ext cx="20857" cy="20857"/>
      </dsp:txXfrm>
    </dsp:sp>
    <dsp:sp modelId="{74CF5E7A-8E15-4059-97EA-2C0831A75B1C}">
      <dsp:nvSpPr>
        <dsp:cNvPr id="0" name=""/>
        <dsp:cNvSpPr/>
      </dsp:nvSpPr>
      <dsp:spPr>
        <a:xfrm>
          <a:off x="1008115" y="1632815"/>
          <a:ext cx="1322466" cy="674830"/>
        </a:xfrm>
        <a:prstGeom prst="ellipse">
          <a:avLst/>
        </a:prstGeom>
        <a:gradFill rotWithShape="0">
          <a:gsLst>
            <a:gs pos="0">
              <a:schemeClr val="accent4">
                <a:hueOff val="16190198"/>
                <a:satOff val="-16335"/>
                <a:lumOff val="-17410"/>
                <a:alphaOff val="0"/>
                <a:tint val="50000"/>
                <a:satMod val="300000"/>
              </a:schemeClr>
            </a:gs>
            <a:gs pos="35000">
              <a:schemeClr val="accent4">
                <a:hueOff val="16190198"/>
                <a:satOff val="-16335"/>
                <a:lumOff val="-17410"/>
                <a:alphaOff val="0"/>
                <a:tint val="37000"/>
                <a:satMod val="300000"/>
              </a:schemeClr>
            </a:gs>
            <a:gs pos="100000">
              <a:schemeClr val="accent4">
                <a:hueOff val="16190198"/>
                <a:satOff val="-16335"/>
                <a:lumOff val="-174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Développement linguistique</a:t>
          </a:r>
        </a:p>
      </dsp:txBody>
      <dsp:txXfrm>
        <a:off x="1201786" y="1731642"/>
        <a:ext cx="935124" cy="477176"/>
      </dsp:txXfrm>
    </dsp:sp>
    <dsp:sp modelId="{BB8241A7-1467-4BC0-BE48-7F43CA604942}">
      <dsp:nvSpPr>
        <dsp:cNvPr id="0" name=""/>
        <dsp:cNvSpPr/>
      </dsp:nvSpPr>
      <dsp:spPr>
        <a:xfrm rot="11893294">
          <a:off x="968402" y="1508587"/>
          <a:ext cx="1839559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839559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 rot="10800000">
        <a:off x="1842193" y="1472561"/>
        <a:ext cx="91977" cy="91977"/>
      </dsp:txXfrm>
    </dsp:sp>
    <dsp:sp modelId="{AF7B1A14-49CD-4564-95A9-C0F11F63BE76}">
      <dsp:nvSpPr>
        <dsp:cNvPr id="0" name=""/>
        <dsp:cNvSpPr/>
      </dsp:nvSpPr>
      <dsp:spPr>
        <a:xfrm>
          <a:off x="88453" y="748833"/>
          <a:ext cx="973079" cy="674830"/>
        </a:xfrm>
        <a:prstGeom prst="ellipse">
          <a:avLst/>
        </a:prstGeom>
        <a:gradFill rotWithShape="0">
          <a:gsLst>
            <a:gs pos="0">
              <a:schemeClr val="accent4">
                <a:hueOff val="18213973"/>
                <a:satOff val="-18377"/>
                <a:lumOff val="-19587"/>
                <a:alphaOff val="0"/>
                <a:tint val="50000"/>
                <a:satMod val="300000"/>
              </a:schemeClr>
            </a:gs>
            <a:gs pos="35000">
              <a:schemeClr val="accent4">
                <a:hueOff val="18213973"/>
                <a:satOff val="-18377"/>
                <a:lumOff val="-19587"/>
                <a:alphaOff val="0"/>
                <a:tint val="37000"/>
                <a:satMod val="300000"/>
              </a:schemeClr>
            </a:gs>
            <a:gs pos="100000">
              <a:schemeClr val="accent4">
                <a:hueOff val="18213973"/>
                <a:satOff val="-18377"/>
                <a:lumOff val="-195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Capacités</a:t>
          </a:r>
          <a:endParaRPr lang="fr-FR" sz="700" kern="1200" dirty="0"/>
        </a:p>
      </dsp:txBody>
      <dsp:txXfrm>
        <a:off x="230957" y="847660"/>
        <a:ext cx="688071" cy="477176"/>
      </dsp:txXfrm>
    </dsp:sp>
    <dsp:sp modelId="{341B1A0D-6BEE-42DB-B299-B37D948C665F}">
      <dsp:nvSpPr>
        <dsp:cNvPr id="0" name=""/>
        <dsp:cNvSpPr/>
      </dsp:nvSpPr>
      <dsp:spPr>
        <a:xfrm rot="13623356">
          <a:off x="1969242" y="1270162"/>
          <a:ext cx="1050646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1050646" y="99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468299" y="1253859"/>
        <a:ext cx="52532" cy="52532"/>
      </dsp:txXfrm>
    </dsp:sp>
    <dsp:sp modelId="{9A34AC57-5068-4B84-95BD-77864174DD98}">
      <dsp:nvSpPr>
        <dsp:cNvPr id="0" name=""/>
        <dsp:cNvSpPr/>
      </dsp:nvSpPr>
      <dsp:spPr>
        <a:xfrm>
          <a:off x="1036224" y="16783"/>
          <a:ext cx="1447478" cy="948069"/>
        </a:xfrm>
        <a:prstGeom prst="ellipse">
          <a:avLst/>
        </a:prstGeom>
        <a:gradFill rotWithShape="0">
          <a:gsLst>
            <a:gs pos="0">
              <a:schemeClr val="accent4">
                <a:hueOff val="20237748"/>
                <a:satOff val="-20419"/>
                <a:lumOff val="-21763"/>
                <a:alphaOff val="0"/>
                <a:tint val="50000"/>
                <a:satMod val="300000"/>
              </a:schemeClr>
            </a:gs>
            <a:gs pos="35000">
              <a:schemeClr val="accent4">
                <a:hueOff val="20237748"/>
                <a:satOff val="-20419"/>
                <a:lumOff val="-21763"/>
                <a:alphaOff val="0"/>
                <a:tint val="37000"/>
                <a:satMod val="300000"/>
              </a:schemeClr>
            </a:gs>
            <a:gs pos="100000">
              <a:schemeClr val="accent4">
                <a:hueOff val="20237748"/>
                <a:satOff val="-20419"/>
                <a:lumOff val="-217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Cultures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Générale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Économique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Gestion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Juridique</a:t>
          </a:r>
        </a:p>
      </dsp:txBody>
      <dsp:txXfrm>
        <a:off x="1248202" y="155624"/>
        <a:ext cx="1023522" cy="670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A8E5-18EF-4A62-A353-90A5AE75A2F6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2279-6766-4DA9-9A7C-0839ED12F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70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 image : </a:t>
            </a:r>
            <a:r>
              <a:rPr lang="fr-FR" dirty="0" err="1"/>
              <a:t>Pixabay</a:t>
            </a:r>
            <a:r>
              <a:rPr lang="fr-FR" dirty="0"/>
              <a:t> – Carte internationale transparente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61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Images –Site internet de l’entreprise</a:t>
            </a:r>
          </a:p>
          <a:p>
            <a:r>
              <a:rPr lang="fr-FR" dirty="0"/>
              <a:t>Carte</a:t>
            </a:r>
            <a:r>
              <a:rPr lang="fr-FR" baseline="0" dirty="0"/>
              <a:t> </a:t>
            </a:r>
            <a:r>
              <a:rPr lang="fr-FR" baseline="0" dirty="0" err="1"/>
              <a:t>Maps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7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89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050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8532480" cy="360000"/>
          </a:xfrm>
        </p:spPr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 – Bureau de l’innovation pédagogique (C1-1)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1709092" cy="17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– C1-2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853248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l’enseignement scolaire – Bureau de la formation des personnels enseignants et d’éducation (C1-2) – Bureau de l’innovation pédagogique (C1-1)</a:t>
            </a: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5486"/>
            <a:ext cx="622800" cy="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webp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Baccalauréat professionnel </a:t>
            </a:r>
          </a:p>
          <a:p>
            <a:pPr algn="ctr"/>
            <a:r>
              <a:rPr lang="fr-FR" sz="2800" cap="none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</a:t>
            </a:r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Organisation de transport de marchandises" (Bac pro </a:t>
            </a:r>
            <a:r>
              <a:rPr lang="fr-FR" sz="280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OTM</a:t>
            </a:r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47614"/>
            <a:ext cx="784887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0" y="1851670"/>
            <a:ext cx="9144000" cy="2664296"/>
          </a:xfrm>
        </p:spPr>
        <p:txBody>
          <a:bodyPr/>
          <a:lstStyle/>
          <a:p>
            <a:r>
              <a:rPr lang="fr-FR" dirty="0"/>
              <a:t>Les périodes de formation en milieu professionnel</a:t>
            </a:r>
          </a:p>
          <a:p>
            <a:endParaRPr lang="fr-FR" dirty="0"/>
          </a:p>
          <a:p>
            <a:r>
              <a:rPr lang="fr-FR" dirty="0"/>
              <a:t>Partie 2 – </a:t>
            </a:r>
            <a:r>
              <a:rPr lang="fr-FR" sz="2800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Une  DECOUVERTE INTERCULTURELLE  ET UN accélérateur linguistique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9758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779183" y="859623"/>
            <a:ext cx="5760640" cy="519298"/>
          </a:xfrm>
        </p:spPr>
        <p:txBody>
          <a:bodyPr/>
          <a:lstStyle/>
          <a:p>
            <a:r>
              <a:rPr lang="fr-FR" dirty="0"/>
              <a:t>Formation à l’étranger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8" y="2013304"/>
            <a:ext cx="1485900" cy="120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79239"/>
            <a:ext cx="3219899" cy="20386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54005" y="4052196"/>
            <a:ext cx="66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Sarah </a:t>
            </a:r>
            <a:r>
              <a:rPr lang="fr-FR" dirty="0" err="1"/>
              <a:t>Koneke</a:t>
            </a:r>
            <a:r>
              <a:rPr lang="fr-FR" dirty="0"/>
              <a:t> – AFT - Coordinatrice de réseau européen</a:t>
            </a:r>
          </a:p>
          <a:p>
            <a:r>
              <a:rPr lang="fr-FR" dirty="0"/>
              <a:t>Laurence </a:t>
            </a:r>
            <a:r>
              <a:rPr lang="fr-FR" dirty="0" err="1"/>
              <a:t>Boyeault</a:t>
            </a:r>
            <a:r>
              <a:rPr lang="fr-FR" dirty="0"/>
              <a:t> – IEN-ET Académie d’Orléans-Tours</a:t>
            </a:r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 bwMode="gray">
          <a:xfrm>
            <a:off x="416310" y="3575405"/>
            <a:ext cx="3095896" cy="4057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TémoignageS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22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1615148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99592" y="2771137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Vos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3665816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30002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 bwMode="gray">
          <a:xfrm>
            <a:off x="251520" y="771550"/>
            <a:ext cx="8352928" cy="4032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915566"/>
            <a:ext cx="13019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Ordre</a:t>
            </a:r>
          </a:p>
          <a:p>
            <a:r>
              <a:rPr lang="fr-FR" sz="3200" b="1" dirty="0">
                <a:solidFill>
                  <a:srgbClr val="0070C0"/>
                </a:solidFill>
              </a:rPr>
              <a:t>du</a:t>
            </a:r>
          </a:p>
          <a:p>
            <a:r>
              <a:rPr lang="fr-FR" sz="3200" b="1" dirty="0">
                <a:solidFill>
                  <a:srgbClr val="0070C0"/>
                </a:solidFill>
              </a:rPr>
              <a:t>jour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34619"/>
              </p:ext>
            </p:extLst>
          </p:nvPr>
        </p:nvGraphicFramePr>
        <p:xfrm>
          <a:off x="1517942" y="222518"/>
          <a:ext cx="7230522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61">
                  <a:extLst>
                    <a:ext uri="{9D8B030D-6E8A-4147-A177-3AD203B41FA5}">
                      <a16:colId xmlns:a16="http://schemas.microsoft.com/office/drawing/2014/main" val="64809344"/>
                    </a:ext>
                  </a:extLst>
                </a:gridCol>
                <a:gridCol w="3615261">
                  <a:extLst>
                    <a:ext uri="{9D8B030D-6E8A-4147-A177-3AD203B41FA5}">
                      <a16:colId xmlns:a16="http://schemas.microsoft.com/office/drawing/2014/main" val="3327579885"/>
                    </a:ext>
                  </a:extLst>
                </a:gridCol>
              </a:tblGrid>
              <a:tr h="11991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Baccalauréat professionnel Organisation du transport</a:t>
                      </a:r>
                      <a:r>
                        <a:rPr lang="fr-FR" sz="1600" baseline="0" dirty="0"/>
                        <a:t> de marchandises</a:t>
                      </a:r>
                      <a:endParaRPr lang="fr-FR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328868"/>
                  </a:ext>
                </a:extLst>
              </a:tr>
              <a:tr h="11991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Séminaire – Matin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Séminaire après midi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28140"/>
                  </a:ext>
                </a:extLst>
              </a:tr>
              <a:tr h="1406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Ouverture du séminaire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 générale du référentiel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du RAP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Blocs de compétences 1, 2 et 3</a:t>
                      </a:r>
                    </a:p>
                    <a:p>
                      <a:endParaRPr lang="fr-F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Recommandations pédagogiques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Famille des métiers GA-T-L et les compétences communes 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Scénario pédagogique « O fil de l’eau 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Ressources AFT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Témoignage d’une académie sur l’évolution de la carte des formations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Cohérence globale de formation et approche </a:t>
                      </a:r>
                      <a:r>
                        <a:rPr lang="fr-FR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spiralaire</a:t>
                      </a:r>
                      <a:endParaRPr lang="fr-FR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Témoignage d’une enseignante sur sa pratique pédagogique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300" dirty="0"/>
                        <a:t>Table ronde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Enjeux des PFMP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Contribution</a:t>
                      </a:r>
                      <a:r>
                        <a:rPr lang="fr-FR" sz="1300" baseline="0" dirty="0"/>
                        <a:t> des entreprises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Ambassadeurs</a:t>
                      </a:r>
                      <a:r>
                        <a:rPr lang="fr-FR" sz="1300" baseline="0" dirty="0"/>
                        <a:t> du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/>
                        <a:t>PFMP à l’étranger</a:t>
                      </a:r>
                    </a:p>
                    <a:p>
                      <a:endParaRPr lang="fr-FR" sz="1300" baseline="0" dirty="0"/>
                    </a:p>
                    <a:p>
                      <a:r>
                        <a:rPr lang="fr-FR" sz="1300" baseline="0" dirty="0"/>
                        <a:t>Les épreuves d’examen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/>
                        <a:t>Épreuve E2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/>
                        <a:t>Épreuve E31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baseline="0" dirty="0"/>
                        <a:t>Épreuve E32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3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300" baseline="0" dirty="0"/>
                        <a:t>Table ronde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Liaison Bac Pro OTM/BTS GTLA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Poursuite de professionnalisation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Témoignages d’expériences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300" baseline="0" dirty="0"/>
                    </a:p>
                    <a:p>
                      <a:pPr algn="r"/>
                      <a:r>
                        <a:rPr lang="fr-FR" sz="1300" dirty="0"/>
                        <a:t>Conclusion du séminaire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0976"/>
                  </a:ext>
                </a:extLst>
              </a:tr>
              <a:tr h="273835"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100" b="1" i="0" dirty="0"/>
                        <a:t>Rappel : posez vos questions dans le « chat » au fur et à mesur</a:t>
                      </a:r>
                      <a:r>
                        <a:rPr lang="fr-FR" sz="1100" b="1" i="0" baseline="0" dirty="0"/>
                        <a:t>e des présentations. Les réponses sont données après chaque bloc d’intervention.</a:t>
                      </a:r>
                      <a:endParaRPr lang="fr-FR" sz="1100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906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985729" y="180000"/>
            <a:ext cx="6912768" cy="513736"/>
          </a:xfrm>
        </p:spPr>
        <p:txBody>
          <a:bodyPr/>
          <a:lstStyle/>
          <a:p>
            <a:r>
              <a:rPr lang="fr-FR" sz="2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Modalités de collecte des questions</a:t>
            </a: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 bwMode="gray">
          <a:xfrm>
            <a:off x="1814938" y="757006"/>
            <a:ext cx="6912768" cy="5137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Chaque partie est suivie d’un temps d’échange consacré à vos questions.</a:t>
            </a:r>
          </a:p>
          <a:p>
            <a:endParaRPr lang="fr-FR" sz="2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Veuillez saisir vos questions dans le </a:t>
            </a:r>
            <a:r>
              <a:rPr lang="fr-FR" sz="2000" cap="none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Chat</a:t>
            </a:r>
          </a:p>
          <a:p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 </a:t>
            </a:r>
            <a:r>
              <a:rPr lang="fr-FR" sz="2000" cap="none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demander la parole </a:t>
            </a:r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(ex : Main levée).</a:t>
            </a:r>
          </a:p>
          <a:p>
            <a:endParaRPr lang="fr-FR" sz="2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fr-FR" sz="2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fin de partie, notre modérateur soumet vos questions aux intervenants.</a:t>
            </a:r>
          </a:p>
          <a:p>
            <a:endParaRPr lang="fr-FR" sz="2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réponse vous satisfait, merci de </a:t>
            </a:r>
            <a:r>
              <a:rPr lang="fr-FR" sz="2000" cap="none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baisser</a:t>
            </a:r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2000" cap="none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main levée</a:t>
            </a:r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fr-FR" sz="2000" cap="none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Dans le cas contraire ou pour préciser un élément</a:t>
            </a:r>
            <a:r>
              <a:rPr lang="fr-FR" sz="20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vous serez invité à prendre la parole.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18" y="1891975"/>
            <a:ext cx="1718929" cy="8486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502" t="32300" r="2606" b="20410"/>
          <a:stretch/>
        </p:blipFill>
        <p:spPr>
          <a:xfrm>
            <a:off x="7020272" y="1549830"/>
            <a:ext cx="1872208" cy="301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périodes de formation en milieu professionnel</a:t>
            </a:r>
          </a:p>
          <a:p>
            <a:endParaRPr lang="fr-FR" dirty="0"/>
          </a:p>
          <a:p>
            <a:r>
              <a:rPr lang="fr-FR" dirty="0"/>
              <a:t>Partie 1 –</a:t>
            </a:r>
            <a:r>
              <a:rPr lang="fr-FR" i="1" dirty="0">
                <a:solidFill>
                  <a:srgbClr val="0070C0"/>
                </a:solidFill>
                <a:latin typeface="Bradley Hand ITC" panose="03070402050302030203" pitchFamily="66" charset="0"/>
              </a:rPr>
              <a:t> Une opportunité partagée</a:t>
            </a:r>
          </a:p>
        </p:txBody>
      </p:sp>
    </p:spTree>
    <p:extLst>
      <p:ext uri="{BB962C8B-B14F-4D97-AF65-F5344CB8AC3E}">
        <p14:creationId xmlns:p14="http://schemas.microsoft.com/office/powerpoint/2010/main" val="58368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968024" y="3862922"/>
            <a:ext cx="3851960" cy="915392"/>
          </a:xfrm>
        </p:spPr>
        <p:txBody>
          <a:bodyPr/>
          <a:lstStyle/>
          <a:p>
            <a:endParaRPr lang="fr-FR" sz="2400" dirty="0"/>
          </a:p>
          <a:p>
            <a:r>
              <a:rPr lang="fr-FR" sz="2400" dirty="0"/>
              <a:t>         Philippe </a:t>
            </a:r>
            <a:r>
              <a:rPr lang="fr-FR" sz="2400" dirty="0" err="1"/>
              <a:t>Gaumet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1680">
            <a:off x="6502047" y="1909509"/>
            <a:ext cx="1800000" cy="18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09509"/>
            <a:ext cx="2789270" cy="808484"/>
          </a:xfrm>
          <a:prstGeom prst="rect">
            <a:avLst/>
          </a:prstGeom>
        </p:spPr>
      </p:pic>
      <p:sp>
        <p:nvSpPr>
          <p:cNvPr id="8" name="Espace réservé du texte 4"/>
          <p:cNvSpPr txBox="1">
            <a:spLocks/>
          </p:cNvSpPr>
          <p:nvPr/>
        </p:nvSpPr>
        <p:spPr bwMode="gray">
          <a:xfrm>
            <a:off x="224231" y="3839597"/>
            <a:ext cx="3851960" cy="915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r>
              <a:rPr lang="fr-FR" sz="2400" dirty="0"/>
              <a:t>JEAN-CLAUDE PLA</a:t>
            </a:r>
          </a:p>
        </p:txBody>
      </p:sp>
    </p:spTree>
    <p:extLst>
      <p:ext uri="{BB962C8B-B14F-4D97-AF65-F5344CB8AC3E}">
        <p14:creationId xmlns:p14="http://schemas.microsoft.com/office/powerpoint/2010/main" val="318769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Ima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750"/>
            <a:ext cx="7704856" cy="4572000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971048709"/>
              </p:ext>
            </p:extLst>
          </p:nvPr>
        </p:nvGraphicFramePr>
        <p:xfrm>
          <a:off x="1979712" y="886818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6" y="3288075"/>
            <a:ext cx="1485900" cy="120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892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Témoignage</a:t>
            </a:r>
          </a:p>
          <a:p>
            <a:endParaRPr lang="fr-FR" dirty="0"/>
          </a:p>
          <a:p>
            <a:r>
              <a:rPr lang="fr-FR" dirty="0"/>
              <a:t>         Philippe </a:t>
            </a:r>
            <a:r>
              <a:rPr lang="fr-FR" dirty="0" err="1"/>
              <a:t>Gaumet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1680">
            <a:off x="6502047" y="1909509"/>
            <a:ext cx="1800000" cy="18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4715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17588" b="4611"/>
          <a:stretch/>
        </p:blipFill>
        <p:spPr>
          <a:xfrm>
            <a:off x="2210920" y="126121"/>
            <a:ext cx="6948264" cy="46821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984" y="3744900"/>
            <a:ext cx="8424000" cy="2077200"/>
          </a:xfrm>
        </p:spPr>
        <p:txBody>
          <a:bodyPr/>
          <a:lstStyle/>
          <a:p>
            <a:r>
              <a:rPr lang="fr-FR" dirty="0"/>
              <a:t>Témoignage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2" y="3744900"/>
            <a:ext cx="2789270" cy="8084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68144" y="120959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Longeau-Percey</a:t>
            </a:r>
            <a:endParaRPr lang="fr-FR" sz="1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5279" t="13318" r="71142" b="33109"/>
          <a:stretch/>
        </p:blipFill>
        <p:spPr>
          <a:xfrm>
            <a:off x="655603" y="1802752"/>
            <a:ext cx="2088232" cy="18270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40146" t="13318" r="38714" b="33109"/>
          <a:stretch/>
        </p:blipFill>
        <p:spPr>
          <a:xfrm>
            <a:off x="3610272" y="1813799"/>
            <a:ext cx="1872208" cy="18270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70947" t="13318" r="3035" b="33109"/>
          <a:stretch/>
        </p:blipFill>
        <p:spPr>
          <a:xfrm>
            <a:off x="6168704" y="1802752"/>
            <a:ext cx="2304256" cy="18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9023" y="339502"/>
            <a:ext cx="6320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Les périodes de formation en milieu professionnel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9662"/>
            <a:ext cx="7706801" cy="263879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20329" y="418762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2019 - 2021</a:t>
            </a:r>
          </a:p>
        </p:txBody>
      </p:sp>
    </p:spTree>
    <p:extLst>
      <p:ext uri="{BB962C8B-B14F-4D97-AF65-F5344CB8AC3E}">
        <p14:creationId xmlns:p14="http://schemas.microsoft.com/office/powerpoint/2010/main" val="214436505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642</Words>
  <Application>Microsoft Office PowerPoint</Application>
  <PresentationFormat>Affichage à l'écran (16:9)</PresentationFormat>
  <Paragraphs>119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Bradley Hand ITC</vt:lpstr>
      <vt:lpstr>Calibri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NATHALIE MORAND</dc:creator>
  <cp:lastModifiedBy>Laurence Boyeault</cp:lastModifiedBy>
  <cp:revision>76</cp:revision>
  <cp:lastPrinted>2020-07-02T13:56:43Z</cp:lastPrinted>
  <dcterms:created xsi:type="dcterms:W3CDTF">2020-03-05T15:21:24Z</dcterms:created>
  <dcterms:modified xsi:type="dcterms:W3CDTF">2021-01-12T18:08:26Z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