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04" r:id="rId2"/>
    <p:sldId id="317" r:id="rId3"/>
    <p:sldId id="318" r:id="rId4"/>
    <p:sldId id="319" r:id="rId5"/>
    <p:sldId id="28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ange kucwaj" initials="sk" lastIdx="3" clrIdx="0">
    <p:extLst>
      <p:ext uri="{19B8F6BF-5375-455C-9EA6-DF929625EA0E}">
        <p15:presenceInfo xmlns:p15="http://schemas.microsoft.com/office/powerpoint/2012/main" userId="45dc23b29727486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291" autoAdjust="0"/>
  </p:normalViewPr>
  <p:slideViewPr>
    <p:cSldViewPr snapToGrid="0">
      <p:cViewPr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s://cache.media.eduscol.education.fr/file/fam_metiers_et_R_pedagogiques/57/2/La_famille_des_metiers_de_la_gestion_administrative,_transport_et_logistique_1081572.pdf" TargetMode="External"/><Relationship Id="rId1" Type="http://schemas.openxmlformats.org/officeDocument/2006/relationships/image" Target="../media/image7.jpe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hyperlink" Target="http://famille.gatl.cerpeg.fr/gatl/index.php/accueil/Caccueil/" TargetMode="External"/><Relationship Id="rId1" Type="http://schemas.openxmlformats.org/officeDocument/2006/relationships/image" Target="../media/image8.jpe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hyperlink" Target="https://magistere.education.fr/local/magistere_offers/index.php" TargetMode="External"/><Relationship Id="rId1" Type="http://schemas.openxmlformats.org/officeDocument/2006/relationships/image" Target="../media/image9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45B118-D648-4822-AAD3-5139D0059E2E}" type="doc">
      <dgm:prSet loTypeId="urn:microsoft.com/office/officeart/2005/8/layout/radial5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fr-FR"/>
        </a:p>
      </dgm:t>
    </dgm:pt>
    <dgm:pt modelId="{50590162-68EA-48D8-8C3A-E50639CA4284}">
      <dgm:prSet phldrT="[Texte]"/>
      <dgm:spPr/>
      <dgm:t>
        <a:bodyPr/>
        <a:lstStyle/>
        <a:p>
          <a:r>
            <a:rPr lang="fr-FR" dirty="0"/>
            <a:t>2</a:t>
          </a:r>
          <a:r>
            <a:rPr lang="fr-FR" baseline="30000" dirty="0"/>
            <a:t>NDE</a:t>
          </a:r>
          <a:r>
            <a:rPr lang="fr-FR" dirty="0"/>
            <a:t> FAMILLE DES MÉTIERS</a:t>
          </a:r>
        </a:p>
      </dgm:t>
    </dgm:pt>
    <dgm:pt modelId="{57D0C947-B4E1-4A53-B2FF-52D8CDC299AF}" type="parTrans" cxnId="{DA3F90C5-60EA-424E-8CAB-D33B972C440C}">
      <dgm:prSet/>
      <dgm:spPr/>
      <dgm:t>
        <a:bodyPr/>
        <a:lstStyle/>
        <a:p>
          <a:endParaRPr lang="fr-FR"/>
        </a:p>
      </dgm:t>
    </dgm:pt>
    <dgm:pt modelId="{E0C8A0AC-E3AA-4353-80F4-E60EE5D0BC9A}" type="sibTrans" cxnId="{DA3F90C5-60EA-424E-8CAB-D33B972C440C}">
      <dgm:prSet/>
      <dgm:spPr/>
      <dgm:t>
        <a:bodyPr/>
        <a:lstStyle/>
        <a:p>
          <a:endParaRPr lang="fr-FR"/>
        </a:p>
      </dgm:t>
    </dgm:pt>
    <dgm:pt modelId="{07676D59-E051-45E9-A076-B3C7B5C3F9E8}">
      <dgm:prSet phldrT="[Texte]"/>
      <dgm:spPr/>
      <dgm:t>
        <a:bodyPr/>
        <a:lstStyle/>
        <a:p>
          <a:r>
            <a:rPr lang="fr-FR" dirty="0"/>
            <a:t>DES COMPETENCES COMMUNES</a:t>
          </a:r>
        </a:p>
      </dgm:t>
    </dgm:pt>
    <dgm:pt modelId="{D3145A6D-3674-424C-BC3F-A6BCE930E4B6}" type="parTrans" cxnId="{B72F39BC-F412-4039-A3DB-94A85E1B32C8}">
      <dgm:prSet/>
      <dgm:spPr/>
      <dgm:t>
        <a:bodyPr/>
        <a:lstStyle/>
        <a:p>
          <a:endParaRPr lang="fr-FR" dirty="0"/>
        </a:p>
      </dgm:t>
    </dgm:pt>
    <dgm:pt modelId="{A4D332BF-5736-4BC4-AA46-45A6FC47E289}" type="sibTrans" cxnId="{B72F39BC-F412-4039-A3DB-94A85E1B32C8}">
      <dgm:prSet/>
      <dgm:spPr/>
      <dgm:t>
        <a:bodyPr/>
        <a:lstStyle/>
        <a:p>
          <a:endParaRPr lang="fr-FR"/>
        </a:p>
      </dgm:t>
    </dgm:pt>
    <dgm:pt modelId="{FEC013C2-9C88-4098-9A02-30C30AB362B5}">
      <dgm:prSet phldrT="[Texte]"/>
      <dgm:spPr/>
      <dgm:t>
        <a:bodyPr/>
        <a:lstStyle/>
        <a:p>
          <a:r>
            <a:rPr lang="fr-FR" dirty="0"/>
            <a:t>DES  RÉFÉRENTIELS AVEC DES  SPÉCIALITÉS DIFFÉRENTES DE BACCALAURÉAT PROFESSIONNEL</a:t>
          </a:r>
        </a:p>
      </dgm:t>
    </dgm:pt>
    <dgm:pt modelId="{DE1444C8-03C6-4BFC-B6A2-5730BBACECE0}" type="parTrans" cxnId="{6589C4CC-4CF1-4BF9-8805-051ACC14468A}">
      <dgm:prSet/>
      <dgm:spPr/>
      <dgm:t>
        <a:bodyPr/>
        <a:lstStyle/>
        <a:p>
          <a:endParaRPr lang="fr-FR" dirty="0"/>
        </a:p>
      </dgm:t>
    </dgm:pt>
    <dgm:pt modelId="{ADA0D529-EB1D-45A2-A1D4-3205BEF19138}" type="sibTrans" cxnId="{6589C4CC-4CF1-4BF9-8805-051ACC14468A}">
      <dgm:prSet/>
      <dgm:spPr/>
      <dgm:t>
        <a:bodyPr/>
        <a:lstStyle/>
        <a:p>
          <a:endParaRPr lang="fr-FR"/>
        </a:p>
      </dgm:t>
    </dgm:pt>
    <dgm:pt modelId="{95A33179-2260-4165-BC70-7992DE4D4ED4}">
      <dgm:prSet phldrT="[Texte]"/>
      <dgm:spPr/>
      <dgm:t>
        <a:bodyPr/>
        <a:lstStyle/>
        <a:p>
          <a:r>
            <a:rPr lang="fr-FR" dirty="0"/>
            <a:t>DES ACTIVITÉS SUR LE PLATEAU TECHNIQUE </a:t>
          </a:r>
        </a:p>
        <a:p>
          <a:endParaRPr lang="fr-FR" dirty="0"/>
        </a:p>
        <a:p>
          <a:r>
            <a:rPr lang="fr-FR" dirty="0"/>
            <a:t>UN</a:t>
          </a:r>
          <a:r>
            <a:rPr lang="fr-FR" cap="all" dirty="0"/>
            <a:t> Aménagement</a:t>
          </a:r>
          <a:r>
            <a:rPr lang="fr-FR" cap="all" baseline="0" dirty="0"/>
            <a:t> </a:t>
          </a:r>
          <a:r>
            <a:rPr lang="fr-FR" dirty="0"/>
            <a:t>DES ESPACES EXISTANTS</a:t>
          </a:r>
        </a:p>
      </dgm:t>
    </dgm:pt>
    <dgm:pt modelId="{BD9E23ED-7D22-4322-B84E-BB9DB82BD162}" type="parTrans" cxnId="{5FA8DF54-3C89-4F58-8CFC-6BC9D0AAA166}">
      <dgm:prSet/>
      <dgm:spPr/>
      <dgm:t>
        <a:bodyPr/>
        <a:lstStyle/>
        <a:p>
          <a:endParaRPr lang="fr-FR" dirty="0"/>
        </a:p>
      </dgm:t>
    </dgm:pt>
    <dgm:pt modelId="{C984F54F-3D8D-4B0A-9EB0-90E7C2A5E831}" type="sibTrans" cxnId="{5FA8DF54-3C89-4F58-8CFC-6BC9D0AAA166}">
      <dgm:prSet/>
      <dgm:spPr/>
      <dgm:t>
        <a:bodyPr/>
        <a:lstStyle/>
        <a:p>
          <a:endParaRPr lang="fr-FR"/>
        </a:p>
      </dgm:t>
    </dgm:pt>
    <dgm:pt modelId="{0ECFD587-45C7-44B5-B422-CCBFFFD3E9AF}">
      <dgm:prSet phldrT="[Texte]"/>
      <dgm:spPr/>
      <dgm:t>
        <a:bodyPr/>
        <a:lstStyle/>
        <a:p>
          <a:r>
            <a:rPr lang="fr-FR" dirty="0"/>
            <a:t>DES SCENARII INSCRITS DANS UNE ACTIVITÉ PROFESSIONNELLE GLOBALE </a:t>
          </a:r>
        </a:p>
        <a:p>
          <a:r>
            <a:rPr lang="fr-FR" dirty="0"/>
            <a:t>DES ACTIONS EN AMONT ET EN AVAL DE LA MISSION «  CŒUR DU MÉTIER » </a:t>
          </a:r>
        </a:p>
      </dgm:t>
    </dgm:pt>
    <dgm:pt modelId="{0F45317D-8457-4682-89D2-D5CB9AFCE6C8}" type="parTrans" cxnId="{38FD3AA2-0722-4D43-8688-E1103E99CD20}">
      <dgm:prSet/>
      <dgm:spPr/>
      <dgm:t>
        <a:bodyPr/>
        <a:lstStyle/>
        <a:p>
          <a:endParaRPr lang="fr-FR" dirty="0"/>
        </a:p>
      </dgm:t>
    </dgm:pt>
    <dgm:pt modelId="{17821B51-BE00-4117-86C3-80B7510FDDC6}" type="sibTrans" cxnId="{38FD3AA2-0722-4D43-8688-E1103E99CD20}">
      <dgm:prSet/>
      <dgm:spPr/>
      <dgm:t>
        <a:bodyPr/>
        <a:lstStyle/>
        <a:p>
          <a:endParaRPr lang="fr-FR"/>
        </a:p>
      </dgm:t>
    </dgm:pt>
    <dgm:pt modelId="{36408927-7BB5-4446-8FD9-1DF2FC04ABE0}">
      <dgm:prSet/>
      <dgm:spPr/>
      <dgm:t>
        <a:bodyPr/>
        <a:lstStyle/>
        <a:p>
          <a:r>
            <a:rPr lang="fr-FR" dirty="0"/>
            <a:t>DES SCENARII  ET </a:t>
          </a:r>
          <a:r>
            <a:rPr lang="fr-FR" cap="all" baseline="0" dirty="0"/>
            <a:t>RÔLES Endossés </a:t>
          </a:r>
          <a:r>
            <a:rPr lang="fr-FR" dirty="0"/>
            <a:t>PAR LES APPRENANTS ELARGIS DANS LE RESPECT DES </a:t>
          </a:r>
          <a:r>
            <a:rPr lang="fr-FR" cap="all" baseline="0" dirty="0"/>
            <a:t>Compétences</a:t>
          </a:r>
          <a:r>
            <a:rPr lang="fr-FR" dirty="0"/>
            <a:t> DU REFERENTIEL DE SPÉCIALITÉ</a:t>
          </a:r>
        </a:p>
      </dgm:t>
    </dgm:pt>
    <dgm:pt modelId="{04689134-01A1-4ED5-B6B0-7A5264974DC0}" type="parTrans" cxnId="{EA7C39FB-E3EC-4147-8DA1-AF90736624C9}">
      <dgm:prSet/>
      <dgm:spPr/>
      <dgm:t>
        <a:bodyPr/>
        <a:lstStyle/>
        <a:p>
          <a:endParaRPr lang="fr-FR" dirty="0"/>
        </a:p>
      </dgm:t>
    </dgm:pt>
    <dgm:pt modelId="{111A56CB-434E-41CD-AB88-1F2E0B82AF0F}" type="sibTrans" cxnId="{EA7C39FB-E3EC-4147-8DA1-AF90736624C9}">
      <dgm:prSet/>
      <dgm:spPr/>
      <dgm:t>
        <a:bodyPr/>
        <a:lstStyle/>
        <a:p>
          <a:endParaRPr lang="fr-FR"/>
        </a:p>
      </dgm:t>
    </dgm:pt>
    <dgm:pt modelId="{A5EF53C3-289A-4A91-9352-ED4FD8451FD2}">
      <dgm:prSet/>
      <dgm:spPr>
        <a:solidFill>
          <a:srgbClr val="CCCC00"/>
        </a:solidFill>
      </dgm:spPr>
      <dgm:t>
        <a:bodyPr/>
        <a:lstStyle/>
        <a:p>
          <a:r>
            <a:rPr lang="fr-FR" dirty="0"/>
            <a:t>DES INTERACTIONS ENTRE LES DIFFÉRENTS ACTEURS DU SCÉNARIO</a:t>
          </a:r>
        </a:p>
      </dgm:t>
    </dgm:pt>
    <dgm:pt modelId="{EC716C8B-9F84-4E3A-A272-BDFBB3F58727}" type="parTrans" cxnId="{47FACC65-6275-4C24-BF61-9AE85C03481D}">
      <dgm:prSet/>
      <dgm:spPr/>
      <dgm:t>
        <a:bodyPr/>
        <a:lstStyle/>
        <a:p>
          <a:endParaRPr lang="fr-FR" dirty="0"/>
        </a:p>
      </dgm:t>
    </dgm:pt>
    <dgm:pt modelId="{A6506548-DD81-4651-9ADC-7CB6435D5235}" type="sibTrans" cxnId="{47FACC65-6275-4C24-BF61-9AE85C03481D}">
      <dgm:prSet/>
      <dgm:spPr/>
      <dgm:t>
        <a:bodyPr/>
        <a:lstStyle/>
        <a:p>
          <a:endParaRPr lang="fr-FR"/>
        </a:p>
      </dgm:t>
    </dgm:pt>
    <dgm:pt modelId="{BB9C8D0C-C310-4A42-99CE-7B3464422791}">
      <dgm:prSet/>
      <dgm:spPr/>
      <dgm:t>
        <a:bodyPr/>
        <a:lstStyle/>
        <a:p>
          <a:r>
            <a:rPr lang="fr-FR" dirty="0"/>
            <a:t>INTÉGRATION DES USAGES DU NUMÉRIQUE DANS LES SCENARII</a:t>
          </a:r>
        </a:p>
      </dgm:t>
    </dgm:pt>
    <dgm:pt modelId="{23B0ACDA-CCEB-420F-B49D-1AB92AF7AC59}" type="parTrans" cxnId="{4A00B288-8FFF-4A7D-99E7-251283D590B8}">
      <dgm:prSet/>
      <dgm:spPr/>
      <dgm:t>
        <a:bodyPr/>
        <a:lstStyle/>
        <a:p>
          <a:endParaRPr lang="fr-FR" dirty="0"/>
        </a:p>
      </dgm:t>
    </dgm:pt>
    <dgm:pt modelId="{42E75BFE-7E08-4184-9918-D98C76A38B56}" type="sibTrans" cxnId="{4A00B288-8FFF-4A7D-99E7-251283D590B8}">
      <dgm:prSet/>
      <dgm:spPr/>
      <dgm:t>
        <a:bodyPr/>
        <a:lstStyle/>
        <a:p>
          <a:endParaRPr lang="fr-FR"/>
        </a:p>
      </dgm:t>
    </dgm:pt>
    <dgm:pt modelId="{2A505E57-31CE-427C-B174-429431DF03D2}" type="pres">
      <dgm:prSet presAssocID="{B145B118-D648-4822-AAD3-5139D0059E2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F945539-BE7B-4D16-8F1C-1F7F6ACFA4A7}" type="pres">
      <dgm:prSet presAssocID="{50590162-68EA-48D8-8C3A-E50639CA4284}" presName="centerShape" presStyleLbl="node0" presStyleIdx="0" presStyleCnt="1"/>
      <dgm:spPr/>
    </dgm:pt>
    <dgm:pt modelId="{0C15EB98-4895-47EA-BCB2-47E37BC9FC36}" type="pres">
      <dgm:prSet presAssocID="{D3145A6D-3674-424C-BC3F-A6BCE930E4B6}" presName="parTrans" presStyleLbl="sibTrans2D1" presStyleIdx="0" presStyleCnt="7"/>
      <dgm:spPr/>
    </dgm:pt>
    <dgm:pt modelId="{AEEFF3C2-E887-46BE-8B84-76833EB1CA67}" type="pres">
      <dgm:prSet presAssocID="{D3145A6D-3674-424C-BC3F-A6BCE930E4B6}" presName="connectorText" presStyleLbl="sibTrans2D1" presStyleIdx="0" presStyleCnt="7"/>
      <dgm:spPr/>
    </dgm:pt>
    <dgm:pt modelId="{D97AEBF2-6A74-45C0-B4DD-9AFE647E157B}" type="pres">
      <dgm:prSet presAssocID="{07676D59-E051-45E9-A076-B3C7B5C3F9E8}" presName="node" presStyleLbl="node1" presStyleIdx="0" presStyleCnt="7">
        <dgm:presLayoutVars>
          <dgm:bulletEnabled val="1"/>
        </dgm:presLayoutVars>
      </dgm:prSet>
      <dgm:spPr/>
    </dgm:pt>
    <dgm:pt modelId="{5211B14B-C861-4A90-9D66-F3A70A590DE9}" type="pres">
      <dgm:prSet presAssocID="{DE1444C8-03C6-4BFC-B6A2-5730BBACECE0}" presName="parTrans" presStyleLbl="sibTrans2D1" presStyleIdx="1" presStyleCnt="7"/>
      <dgm:spPr/>
    </dgm:pt>
    <dgm:pt modelId="{5760A8E8-94BA-4FD2-A9AE-47FD37A86C4F}" type="pres">
      <dgm:prSet presAssocID="{DE1444C8-03C6-4BFC-B6A2-5730BBACECE0}" presName="connectorText" presStyleLbl="sibTrans2D1" presStyleIdx="1" presStyleCnt="7"/>
      <dgm:spPr/>
    </dgm:pt>
    <dgm:pt modelId="{6BAAD646-45AE-4FC9-986B-A9B250160C63}" type="pres">
      <dgm:prSet presAssocID="{FEC013C2-9C88-4098-9A02-30C30AB362B5}" presName="node" presStyleLbl="node1" presStyleIdx="1" presStyleCnt="7">
        <dgm:presLayoutVars>
          <dgm:bulletEnabled val="1"/>
        </dgm:presLayoutVars>
      </dgm:prSet>
      <dgm:spPr/>
    </dgm:pt>
    <dgm:pt modelId="{7B7A3DC6-C113-43E3-96D1-AEBFC658868A}" type="pres">
      <dgm:prSet presAssocID="{BD9E23ED-7D22-4322-B84E-BB9DB82BD162}" presName="parTrans" presStyleLbl="sibTrans2D1" presStyleIdx="2" presStyleCnt="7"/>
      <dgm:spPr/>
    </dgm:pt>
    <dgm:pt modelId="{3CC1DAE7-6BBC-4D03-809E-AE96ED5CA916}" type="pres">
      <dgm:prSet presAssocID="{BD9E23ED-7D22-4322-B84E-BB9DB82BD162}" presName="connectorText" presStyleLbl="sibTrans2D1" presStyleIdx="2" presStyleCnt="7"/>
      <dgm:spPr/>
    </dgm:pt>
    <dgm:pt modelId="{AD1D1AA7-CFDE-45C7-ACFA-6C6A189775FC}" type="pres">
      <dgm:prSet presAssocID="{95A33179-2260-4165-BC70-7992DE4D4ED4}" presName="node" presStyleLbl="node1" presStyleIdx="2" presStyleCnt="7">
        <dgm:presLayoutVars>
          <dgm:bulletEnabled val="1"/>
        </dgm:presLayoutVars>
      </dgm:prSet>
      <dgm:spPr/>
    </dgm:pt>
    <dgm:pt modelId="{EF627E99-BFA9-491D-BC03-E1B5D0751CDD}" type="pres">
      <dgm:prSet presAssocID="{23B0ACDA-CCEB-420F-B49D-1AB92AF7AC59}" presName="parTrans" presStyleLbl="sibTrans2D1" presStyleIdx="3" presStyleCnt="7"/>
      <dgm:spPr/>
    </dgm:pt>
    <dgm:pt modelId="{F7791DE5-ACD9-42AC-AB3B-353F98288D78}" type="pres">
      <dgm:prSet presAssocID="{23B0ACDA-CCEB-420F-B49D-1AB92AF7AC59}" presName="connectorText" presStyleLbl="sibTrans2D1" presStyleIdx="3" presStyleCnt="7"/>
      <dgm:spPr/>
    </dgm:pt>
    <dgm:pt modelId="{17930E64-F075-4445-87F9-1EB99556670E}" type="pres">
      <dgm:prSet presAssocID="{BB9C8D0C-C310-4A42-99CE-7B3464422791}" presName="node" presStyleLbl="node1" presStyleIdx="3" presStyleCnt="7">
        <dgm:presLayoutVars>
          <dgm:bulletEnabled val="1"/>
        </dgm:presLayoutVars>
      </dgm:prSet>
      <dgm:spPr/>
    </dgm:pt>
    <dgm:pt modelId="{DE953F91-B7D2-4DA2-B156-609FBC53D84B}" type="pres">
      <dgm:prSet presAssocID="{0F45317D-8457-4682-89D2-D5CB9AFCE6C8}" presName="parTrans" presStyleLbl="sibTrans2D1" presStyleIdx="4" presStyleCnt="7"/>
      <dgm:spPr/>
    </dgm:pt>
    <dgm:pt modelId="{162CF322-52B9-4BB8-8097-BB123D18580B}" type="pres">
      <dgm:prSet presAssocID="{0F45317D-8457-4682-89D2-D5CB9AFCE6C8}" presName="connectorText" presStyleLbl="sibTrans2D1" presStyleIdx="4" presStyleCnt="7"/>
      <dgm:spPr/>
    </dgm:pt>
    <dgm:pt modelId="{A85B4622-8806-4632-AECE-B08C012A6901}" type="pres">
      <dgm:prSet presAssocID="{0ECFD587-45C7-44B5-B422-CCBFFFD3E9AF}" presName="node" presStyleLbl="node1" presStyleIdx="4" presStyleCnt="7">
        <dgm:presLayoutVars>
          <dgm:bulletEnabled val="1"/>
        </dgm:presLayoutVars>
      </dgm:prSet>
      <dgm:spPr/>
    </dgm:pt>
    <dgm:pt modelId="{A2444342-A617-416F-A3BC-18755FE62660}" type="pres">
      <dgm:prSet presAssocID="{04689134-01A1-4ED5-B6B0-7A5264974DC0}" presName="parTrans" presStyleLbl="sibTrans2D1" presStyleIdx="5" presStyleCnt="7"/>
      <dgm:spPr/>
    </dgm:pt>
    <dgm:pt modelId="{F8D48974-6193-451E-A4D2-F95EA6081471}" type="pres">
      <dgm:prSet presAssocID="{04689134-01A1-4ED5-B6B0-7A5264974DC0}" presName="connectorText" presStyleLbl="sibTrans2D1" presStyleIdx="5" presStyleCnt="7"/>
      <dgm:spPr/>
    </dgm:pt>
    <dgm:pt modelId="{3931DE67-CBAB-4691-83A4-790B1F6AE619}" type="pres">
      <dgm:prSet presAssocID="{36408927-7BB5-4446-8FD9-1DF2FC04ABE0}" presName="node" presStyleLbl="node1" presStyleIdx="5" presStyleCnt="7">
        <dgm:presLayoutVars>
          <dgm:bulletEnabled val="1"/>
        </dgm:presLayoutVars>
      </dgm:prSet>
      <dgm:spPr/>
    </dgm:pt>
    <dgm:pt modelId="{CDCD1F2F-6A5C-40CA-86D4-9AFADAA9A894}" type="pres">
      <dgm:prSet presAssocID="{EC716C8B-9F84-4E3A-A272-BDFBB3F58727}" presName="parTrans" presStyleLbl="sibTrans2D1" presStyleIdx="6" presStyleCnt="7"/>
      <dgm:spPr/>
    </dgm:pt>
    <dgm:pt modelId="{EE47E603-549D-4565-9E60-D3436EE180D6}" type="pres">
      <dgm:prSet presAssocID="{EC716C8B-9F84-4E3A-A272-BDFBB3F58727}" presName="connectorText" presStyleLbl="sibTrans2D1" presStyleIdx="6" presStyleCnt="7"/>
      <dgm:spPr/>
    </dgm:pt>
    <dgm:pt modelId="{F59BD9CC-A899-4DEA-8D8F-F3A79C5F17E0}" type="pres">
      <dgm:prSet presAssocID="{A5EF53C3-289A-4A91-9352-ED4FD8451FD2}" presName="node" presStyleLbl="node1" presStyleIdx="6" presStyleCnt="7">
        <dgm:presLayoutVars>
          <dgm:bulletEnabled val="1"/>
        </dgm:presLayoutVars>
      </dgm:prSet>
      <dgm:spPr/>
    </dgm:pt>
  </dgm:ptLst>
  <dgm:cxnLst>
    <dgm:cxn modelId="{AE250806-DEF4-4385-8503-59625969E220}" type="presOf" srcId="{EC716C8B-9F84-4E3A-A272-BDFBB3F58727}" destId="{EE47E603-549D-4565-9E60-D3436EE180D6}" srcOrd="1" destOrd="0" presId="urn:microsoft.com/office/officeart/2005/8/layout/radial5"/>
    <dgm:cxn modelId="{4218940D-9A99-4CD0-98AE-069506354279}" type="presOf" srcId="{DE1444C8-03C6-4BFC-B6A2-5730BBACECE0}" destId="{5760A8E8-94BA-4FD2-A9AE-47FD37A86C4F}" srcOrd="1" destOrd="0" presId="urn:microsoft.com/office/officeart/2005/8/layout/radial5"/>
    <dgm:cxn modelId="{43C6FE10-938D-44C4-83B5-851623F0C690}" type="presOf" srcId="{04689134-01A1-4ED5-B6B0-7A5264974DC0}" destId="{F8D48974-6193-451E-A4D2-F95EA6081471}" srcOrd="1" destOrd="0" presId="urn:microsoft.com/office/officeart/2005/8/layout/radial5"/>
    <dgm:cxn modelId="{E219072C-1896-41D9-BF68-61B548C86461}" type="presOf" srcId="{D3145A6D-3674-424C-BC3F-A6BCE930E4B6}" destId="{0C15EB98-4895-47EA-BCB2-47E37BC9FC36}" srcOrd="0" destOrd="0" presId="urn:microsoft.com/office/officeart/2005/8/layout/radial5"/>
    <dgm:cxn modelId="{AD16A931-E700-41A6-B66A-DA4EF92F1D2C}" type="presOf" srcId="{23B0ACDA-CCEB-420F-B49D-1AB92AF7AC59}" destId="{F7791DE5-ACD9-42AC-AB3B-353F98288D78}" srcOrd="1" destOrd="0" presId="urn:microsoft.com/office/officeart/2005/8/layout/radial5"/>
    <dgm:cxn modelId="{B79D493D-BB9E-42B1-804C-5D9BB06D78E0}" type="presOf" srcId="{FEC013C2-9C88-4098-9A02-30C30AB362B5}" destId="{6BAAD646-45AE-4FC9-986B-A9B250160C63}" srcOrd="0" destOrd="0" presId="urn:microsoft.com/office/officeart/2005/8/layout/radial5"/>
    <dgm:cxn modelId="{DE87D25F-8C6D-4ED4-B581-71411F8D12B3}" type="presOf" srcId="{EC716C8B-9F84-4E3A-A272-BDFBB3F58727}" destId="{CDCD1F2F-6A5C-40CA-86D4-9AFADAA9A894}" srcOrd="0" destOrd="0" presId="urn:microsoft.com/office/officeart/2005/8/layout/radial5"/>
    <dgm:cxn modelId="{7AC19C43-A53E-4C94-8573-DA53E0033D2B}" type="presOf" srcId="{D3145A6D-3674-424C-BC3F-A6BCE930E4B6}" destId="{AEEFF3C2-E887-46BE-8B84-76833EB1CA67}" srcOrd="1" destOrd="0" presId="urn:microsoft.com/office/officeart/2005/8/layout/radial5"/>
    <dgm:cxn modelId="{5A1D4345-574B-425F-8DFD-7B2126E46185}" type="presOf" srcId="{04689134-01A1-4ED5-B6B0-7A5264974DC0}" destId="{A2444342-A617-416F-A3BC-18755FE62660}" srcOrd="0" destOrd="0" presId="urn:microsoft.com/office/officeart/2005/8/layout/radial5"/>
    <dgm:cxn modelId="{47FACC65-6275-4C24-BF61-9AE85C03481D}" srcId="{50590162-68EA-48D8-8C3A-E50639CA4284}" destId="{A5EF53C3-289A-4A91-9352-ED4FD8451FD2}" srcOrd="6" destOrd="0" parTransId="{EC716C8B-9F84-4E3A-A272-BDFBB3F58727}" sibTransId="{A6506548-DD81-4651-9ADC-7CB6435D5235}"/>
    <dgm:cxn modelId="{59CDA268-947F-4E1E-9F76-C7BFFB8404E0}" type="presOf" srcId="{BD9E23ED-7D22-4322-B84E-BB9DB82BD162}" destId="{7B7A3DC6-C113-43E3-96D1-AEBFC658868A}" srcOrd="0" destOrd="0" presId="urn:microsoft.com/office/officeart/2005/8/layout/radial5"/>
    <dgm:cxn modelId="{A2D5144F-796B-42A5-8C59-CA76747801B2}" type="presOf" srcId="{DE1444C8-03C6-4BFC-B6A2-5730BBACECE0}" destId="{5211B14B-C861-4A90-9D66-F3A70A590DE9}" srcOrd="0" destOrd="0" presId="urn:microsoft.com/office/officeart/2005/8/layout/radial5"/>
    <dgm:cxn modelId="{5FA8DF54-3C89-4F58-8CFC-6BC9D0AAA166}" srcId="{50590162-68EA-48D8-8C3A-E50639CA4284}" destId="{95A33179-2260-4165-BC70-7992DE4D4ED4}" srcOrd="2" destOrd="0" parTransId="{BD9E23ED-7D22-4322-B84E-BB9DB82BD162}" sibTransId="{C984F54F-3D8D-4B0A-9EB0-90E7C2A5E831}"/>
    <dgm:cxn modelId="{8EEE0376-1EEA-482C-878D-E990EABC8605}" type="presOf" srcId="{B145B118-D648-4822-AAD3-5139D0059E2E}" destId="{2A505E57-31CE-427C-B174-429431DF03D2}" srcOrd="0" destOrd="0" presId="urn:microsoft.com/office/officeart/2005/8/layout/radial5"/>
    <dgm:cxn modelId="{6603AF82-6BAD-4B41-B5B5-F14573B7EDE3}" type="presOf" srcId="{A5EF53C3-289A-4A91-9352-ED4FD8451FD2}" destId="{F59BD9CC-A899-4DEA-8D8F-F3A79C5F17E0}" srcOrd="0" destOrd="0" presId="urn:microsoft.com/office/officeart/2005/8/layout/radial5"/>
    <dgm:cxn modelId="{4A00B288-8FFF-4A7D-99E7-251283D590B8}" srcId="{50590162-68EA-48D8-8C3A-E50639CA4284}" destId="{BB9C8D0C-C310-4A42-99CE-7B3464422791}" srcOrd="3" destOrd="0" parTransId="{23B0ACDA-CCEB-420F-B49D-1AB92AF7AC59}" sibTransId="{42E75BFE-7E08-4184-9918-D98C76A38B56}"/>
    <dgm:cxn modelId="{7B65DF9F-1530-416C-BCFD-805447712D72}" type="presOf" srcId="{23B0ACDA-CCEB-420F-B49D-1AB92AF7AC59}" destId="{EF627E99-BFA9-491D-BC03-E1B5D0751CDD}" srcOrd="0" destOrd="0" presId="urn:microsoft.com/office/officeart/2005/8/layout/radial5"/>
    <dgm:cxn modelId="{38FD3AA2-0722-4D43-8688-E1103E99CD20}" srcId="{50590162-68EA-48D8-8C3A-E50639CA4284}" destId="{0ECFD587-45C7-44B5-B422-CCBFFFD3E9AF}" srcOrd="4" destOrd="0" parTransId="{0F45317D-8457-4682-89D2-D5CB9AFCE6C8}" sibTransId="{17821B51-BE00-4117-86C3-80B7510FDDC6}"/>
    <dgm:cxn modelId="{0CE300AD-65C4-478F-AC21-C75C3D990CF2}" type="presOf" srcId="{50590162-68EA-48D8-8C3A-E50639CA4284}" destId="{8F945539-BE7B-4D16-8F1C-1F7F6ACFA4A7}" srcOrd="0" destOrd="0" presId="urn:microsoft.com/office/officeart/2005/8/layout/radial5"/>
    <dgm:cxn modelId="{663924AE-234C-485D-AAE0-6285F0EFE240}" type="presOf" srcId="{36408927-7BB5-4446-8FD9-1DF2FC04ABE0}" destId="{3931DE67-CBAB-4691-83A4-790B1F6AE619}" srcOrd="0" destOrd="0" presId="urn:microsoft.com/office/officeart/2005/8/layout/radial5"/>
    <dgm:cxn modelId="{B72F39BC-F412-4039-A3DB-94A85E1B32C8}" srcId="{50590162-68EA-48D8-8C3A-E50639CA4284}" destId="{07676D59-E051-45E9-A076-B3C7B5C3F9E8}" srcOrd="0" destOrd="0" parTransId="{D3145A6D-3674-424C-BC3F-A6BCE930E4B6}" sibTransId="{A4D332BF-5736-4BC4-AA46-45A6FC47E289}"/>
    <dgm:cxn modelId="{F27F51C0-0BFE-42AF-B76D-5DAF1477A3BC}" type="presOf" srcId="{07676D59-E051-45E9-A076-B3C7B5C3F9E8}" destId="{D97AEBF2-6A74-45C0-B4DD-9AFE647E157B}" srcOrd="0" destOrd="0" presId="urn:microsoft.com/office/officeart/2005/8/layout/radial5"/>
    <dgm:cxn modelId="{DA3F90C5-60EA-424E-8CAB-D33B972C440C}" srcId="{B145B118-D648-4822-AAD3-5139D0059E2E}" destId="{50590162-68EA-48D8-8C3A-E50639CA4284}" srcOrd="0" destOrd="0" parTransId="{57D0C947-B4E1-4A53-B2FF-52D8CDC299AF}" sibTransId="{E0C8A0AC-E3AA-4353-80F4-E60EE5D0BC9A}"/>
    <dgm:cxn modelId="{CF1359C6-EAE0-4B77-8D09-D4BE3AE85A7F}" type="presOf" srcId="{BD9E23ED-7D22-4322-B84E-BB9DB82BD162}" destId="{3CC1DAE7-6BBC-4D03-809E-AE96ED5CA916}" srcOrd="1" destOrd="0" presId="urn:microsoft.com/office/officeart/2005/8/layout/radial5"/>
    <dgm:cxn modelId="{6589C4CC-4CF1-4BF9-8805-051ACC14468A}" srcId="{50590162-68EA-48D8-8C3A-E50639CA4284}" destId="{FEC013C2-9C88-4098-9A02-30C30AB362B5}" srcOrd="1" destOrd="0" parTransId="{DE1444C8-03C6-4BFC-B6A2-5730BBACECE0}" sibTransId="{ADA0D529-EB1D-45A2-A1D4-3205BEF19138}"/>
    <dgm:cxn modelId="{428A75CD-AB62-4682-9549-A18A5E73A6F4}" type="presOf" srcId="{95A33179-2260-4165-BC70-7992DE4D4ED4}" destId="{AD1D1AA7-CFDE-45C7-ACFA-6C6A189775FC}" srcOrd="0" destOrd="0" presId="urn:microsoft.com/office/officeart/2005/8/layout/radial5"/>
    <dgm:cxn modelId="{08CBA7D0-AE98-4090-879C-4B7D5BF4320F}" type="presOf" srcId="{0F45317D-8457-4682-89D2-D5CB9AFCE6C8}" destId="{DE953F91-B7D2-4DA2-B156-609FBC53D84B}" srcOrd="0" destOrd="0" presId="urn:microsoft.com/office/officeart/2005/8/layout/radial5"/>
    <dgm:cxn modelId="{714069D9-DB1C-4D77-BE54-D3E5A4EF4B0D}" type="presOf" srcId="{0F45317D-8457-4682-89D2-D5CB9AFCE6C8}" destId="{162CF322-52B9-4BB8-8097-BB123D18580B}" srcOrd="1" destOrd="0" presId="urn:microsoft.com/office/officeart/2005/8/layout/radial5"/>
    <dgm:cxn modelId="{576E29DA-3E4E-4D29-AA69-3FB59ED972D2}" type="presOf" srcId="{0ECFD587-45C7-44B5-B422-CCBFFFD3E9AF}" destId="{A85B4622-8806-4632-AECE-B08C012A6901}" srcOrd="0" destOrd="0" presId="urn:microsoft.com/office/officeart/2005/8/layout/radial5"/>
    <dgm:cxn modelId="{7C8815F0-786B-4A4C-8A16-08F749B7F14E}" type="presOf" srcId="{BB9C8D0C-C310-4A42-99CE-7B3464422791}" destId="{17930E64-F075-4445-87F9-1EB99556670E}" srcOrd="0" destOrd="0" presId="urn:microsoft.com/office/officeart/2005/8/layout/radial5"/>
    <dgm:cxn modelId="{EA7C39FB-E3EC-4147-8DA1-AF90736624C9}" srcId="{50590162-68EA-48D8-8C3A-E50639CA4284}" destId="{36408927-7BB5-4446-8FD9-1DF2FC04ABE0}" srcOrd="5" destOrd="0" parTransId="{04689134-01A1-4ED5-B6B0-7A5264974DC0}" sibTransId="{111A56CB-434E-41CD-AB88-1F2E0B82AF0F}"/>
    <dgm:cxn modelId="{D9948395-B8D2-4D3C-AE2E-D48B73418064}" type="presParOf" srcId="{2A505E57-31CE-427C-B174-429431DF03D2}" destId="{8F945539-BE7B-4D16-8F1C-1F7F6ACFA4A7}" srcOrd="0" destOrd="0" presId="urn:microsoft.com/office/officeart/2005/8/layout/radial5"/>
    <dgm:cxn modelId="{AC257334-9D1C-44E3-80D5-26CC61EE3219}" type="presParOf" srcId="{2A505E57-31CE-427C-B174-429431DF03D2}" destId="{0C15EB98-4895-47EA-BCB2-47E37BC9FC36}" srcOrd="1" destOrd="0" presId="urn:microsoft.com/office/officeart/2005/8/layout/radial5"/>
    <dgm:cxn modelId="{0EA50981-DF58-4676-9FB0-0B3C3093F6ED}" type="presParOf" srcId="{0C15EB98-4895-47EA-BCB2-47E37BC9FC36}" destId="{AEEFF3C2-E887-46BE-8B84-76833EB1CA67}" srcOrd="0" destOrd="0" presId="urn:microsoft.com/office/officeart/2005/8/layout/radial5"/>
    <dgm:cxn modelId="{AFCC77EA-586F-4441-B1B4-DCACC8492A46}" type="presParOf" srcId="{2A505E57-31CE-427C-B174-429431DF03D2}" destId="{D97AEBF2-6A74-45C0-B4DD-9AFE647E157B}" srcOrd="2" destOrd="0" presId="urn:microsoft.com/office/officeart/2005/8/layout/radial5"/>
    <dgm:cxn modelId="{A2F5FA4B-A2F2-41B9-978C-76E1D7C55645}" type="presParOf" srcId="{2A505E57-31CE-427C-B174-429431DF03D2}" destId="{5211B14B-C861-4A90-9D66-F3A70A590DE9}" srcOrd="3" destOrd="0" presId="urn:microsoft.com/office/officeart/2005/8/layout/radial5"/>
    <dgm:cxn modelId="{10FAFE21-0F90-4791-8190-F5592CA579CE}" type="presParOf" srcId="{5211B14B-C861-4A90-9D66-F3A70A590DE9}" destId="{5760A8E8-94BA-4FD2-A9AE-47FD37A86C4F}" srcOrd="0" destOrd="0" presId="urn:microsoft.com/office/officeart/2005/8/layout/radial5"/>
    <dgm:cxn modelId="{573B3129-5C75-4521-AF38-3700E457CACE}" type="presParOf" srcId="{2A505E57-31CE-427C-B174-429431DF03D2}" destId="{6BAAD646-45AE-4FC9-986B-A9B250160C63}" srcOrd="4" destOrd="0" presId="urn:microsoft.com/office/officeart/2005/8/layout/radial5"/>
    <dgm:cxn modelId="{A3452F42-67CF-42BE-81D6-F69060F1596A}" type="presParOf" srcId="{2A505E57-31CE-427C-B174-429431DF03D2}" destId="{7B7A3DC6-C113-43E3-96D1-AEBFC658868A}" srcOrd="5" destOrd="0" presId="urn:microsoft.com/office/officeart/2005/8/layout/radial5"/>
    <dgm:cxn modelId="{1A476ACE-02C2-4BC0-A14C-486BFEB291AB}" type="presParOf" srcId="{7B7A3DC6-C113-43E3-96D1-AEBFC658868A}" destId="{3CC1DAE7-6BBC-4D03-809E-AE96ED5CA916}" srcOrd="0" destOrd="0" presId="urn:microsoft.com/office/officeart/2005/8/layout/radial5"/>
    <dgm:cxn modelId="{9B69BAAD-EA61-47E0-89DF-4382D797B370}" type="presParOf" srcId="{2A505E57-31CE-427C-B174-429431DF03D2}" destId="{AD1D1AA7-CFDE-45C7-ACFA-6C6A189775FC}" srcOrd="6" destOrd="0" presId="urn:microsoft.com/office/officeart/2005/8/layout/radial5"/>
    <dgm:cxn modelId="{947BD994-A6FF-43D8-979C-64C19F4F56B3}" type="presParOf" srcId="{2A505E57-31CE-427C-B174-429431DF03D2}" destId="{EF627E99-BFA9-491D-BC03-E1B5D0751CDD}" srcOrd="7" destOrd="0" presId="urn:microsoft.com/office/officeart/2005/8/layout/radial5"/>
    <dgm:cxn modelId="{57D1B0DA-044E-468A-883B-7A3081F5F01B}" type="presParOf" srcId="{EF627E99-BFA9-491D-BC03-E1B5D0751CDD}" destId="{F7791DE5-ACD9-42AC-AB3B-353F98288D78}" srcOrd="0" destOrd="0" presId="urn:microsoft.com/office/officeart/2005/8/layout/radial5"/>
    <dgm:cxn modelId="{F760CD27-8383-4312-8D39-C0AE43C20F2B}" type="presParOf" srcId="{2A505E57-31CE-427C-B174-429431DF03D2}" destId="{17930E64-F075-4445-87F9-1EB99556670E}" srcOrd="8" destOrd="0" presId="urn:microsoft.com/office/officeart/2005/8/layout/radial5"/>
    <dgm:cxn modelId="{98FED65B-B5AB-47DE-AD87-4B0FAE0CFEFF}" type="presParOf" srcId="{2A505E57-31CE-427C-B174-429431DF03D2}" destId="{DE953F91-B7D2-4DA2-B156-609FBC53D84B}" srcOrd="9" destOrd="0" presId="urn:microsoft.com/office/officeart/2005/8/layout/radial5"/>
    <dgm:cxn modelId="{4DF8D31D-50C5-4731-B375-6D981BF00D10}" type="presParOf" srcId="{DE953F91-B7D2-4DA2-B156-609FBC53D84B}" destId="{162CF322-52B9-4BB8-8097-BB123D18580B}" srcOrd="0" destOrd="0" presId="urn:microsoft.com/office/officeart/2005/8/layout/radial5"/>
    <dgm:cxn modelId="{810129DF-0D0C-4351-8B38-00EB37477938}" type="presParOf" srcId="{2A505E57-31CE-427C-B174-429431DF03D2}" destId="{A85B4622-8806-4632-AECE-B08C012A6901}" srcOrd="10" destOrd="0" presId="urn:microsoft.com/office/officeart/2005/8/layout/radial5"/>
    <dgm:cxn modelId="{229A9EAE-6C0B-4ADF-9B36-C1D1606C3BD0}" type="presParOf" srcId="{2A505E57-31CE-427C-B174-429431DF03D2}" destId="{A2444342-A617-416F-A3BC-18755FE62660}" srcOrd="11" destOrd="0" presId="urn:microsoft.com/office/officeart/2005/8/layout/radial5"/>
    <dgm:cxn modelId="{C02931EF-B88E-4417-875D-0F94B50DB11C}" type="presParOf" srcId="{A2444342-A617-416F-A3BC-18755FE62660}" destId="{F8D48974-6193-451E-A4D2-F95EA6081471}" srcOrd="0" destOrd="0" presId="urn:microsoft.com/office/officeart/2005/8/layout/radial5"/>
    <dgm:cxn modelId="{59109305-9D45-4EE0-AD70-1FD2F7153788}" type="presParOf" srcId="{2A505E57-31CE-427C-B174-429431DF03D2}" destId="{3931DE67-CBAB-4691-83A4-790B1F6AE619}" srcOrd="12" destOrd="0" presId="urn:microsoft.com/office/officeart/2005/8/layout/radial5"/>
    <dgm:cxn modelId="{28E7D21C-0C82-41DA-8693-43DA9493A8F6}" type="presParOf" srcId="{2A505E57-31CE-427C-B174-429431DF03D2}" destId="{CDCD1F2F-6A5C-40CA-86D4-9AFADAA9A894}" srcOrd="13" destOrd="0" presId="urn:microsoft.com/office/officeart/2005/8/layout/radial5"/>
    <dgm:cxn modelId="{0AB274CD-9D74-4F04-906B-019EE319EE8F}" type="presParOf" srcId="{CDCD1F2F-6A5C-40CA-86D4-9AFADAA9A894}" destId="{EE47E603-549D-4565-9E60-D3436EE180D6}" srcOrd="0" destOrd="0" presId="urn:microsoft.com/office/officeart/2005/8/layout/radial5"/>
    <dgm:cxn modelId="{D6C4E24C-28E3-4403-9394-62D83EDFE464}" type="presParOf" srcId="{2A505E57-31CE-427C-B174-429431DF03D2}" destId="{F59BD9CC-A899-4DEA-8D8F-F3A79C5F17E0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51B666-1C32-4F62-9487-B116243E5F21}" type="doc">
      <dgm:prSet loTypeId="urn:microsoft.com/office/officeart/2009/3/layout/FramedTextPicture" loCatId="pictur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fr-FR"/>
        </a:p>
      </dgm:t>
    </dgm:pt>
    <dgm:pt modelId="{4951D4D2-8FAE-48F1-8EB5-3B1AD5783E97}">
      <dgm:prSet phldrT="[Texte]" custT="1"/>
      <dgm:spPr/>
      <dgm:t>
        <a:bodyPr/>
        <a:lstStyle/>
        <a:p>
          <a:r>
            <a:rPr lang="fr-FR" sz="1300" dirty="0"/>
            <a:t>Des ressources pour la classe de seconde professionnelle</a:t>
          </a:r>
          <a:br>
            <a:rPr lang="fr-FR" sz="1300" dirty="0"/>
          </a:br>
          <a:r>
            <a:rPr lang="fr-FR" sz="1300" dirty="0"/>
            <a:t>-Eduscol-</a:t>
          </a:r>
        </a:p>
      </dgm:t>
    </dgm:pt>
    <dgm:pt modelId="{086E9E05-D3D2-415C-A819-9A7CC049EA2D}" type="parTrans" cxnId="{6097C572-0772-4C14-B82A-4AD10B890772}">
      <dgm:prSet/>
      <dgm:spPr/>
      <dgm:t>
        <a:bodyPr/>
        <a:lstStyle/>
        <a:p>
          <a:endParaRPr lang="fr-FR"/>
        </a:p>
      </dgm:t>
    </dgm:pt>
    <dgm:pt modelId="{F96C8B3E-CCC1-46F7-995C-4B519D23F26F}" type="sibTrans" cxnId="{6097C572-0772-4C14-B82A-4AD10B890772}">
      <dgm:prSet/>
      <dgm:spPr/>
      <dgm:t>
        <a:bodyPr/>
        <a:lstStyle/>
        <a:p>
          <a:endParaRPr lang="fr-FR"/>
        </a:p>
      </dgm:t>
    </dgm:pt>
    <dgm:pt modelId="{45935BCF-D28B-4AF8-83DE-BE62FC45A77F}" type="pres">
      <dgm:prSet presAssocID="{6851B666-1C32-4F62-9487-B116243E5F21}" presName="Name0" presStyleCnt="0">
        <dgm:presLayoutVars>
          <dgm:chMax/>
          <dgm:chPref/>
          <dgm:dir/>
        </dgm:presLayoutVars>
      </dgm:prSet>
      <dgm:spPr/>
    </dgm:pt>
    <dgm:pt modelId="{B68FC5A6-3712-4453-8F74-B05DEC01E3FA}" type="pres">
      <dgm:prSet presAssocID="{4951D4D2-8FAE-48F1-8EB5-3B1AD5783E97}" presName="composite" presStyleCnt="0">
        <dgm:presLayoutVars>
          <dgm:chMax/>
          <dgm:chPref/>
        </dgm:presLayoutVars>
      </dgm:prSet>
      <dgm:spPr/>
    </dgm:pt>
    <dgm:pt modelId="{9D48CCEA-EE33-4BCC-8916-4BE01EC50792}" type="pres">
      <dgm:prSet presAssocID="{4951D4D2-8FAE-48F1-8EB5-3B1AD5783E97}" presName="Image" presStyleLbl="b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</dgm:spPr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/>
          </dgm14:cNvPr>
        </a:ext>
      </dgm:extLst>
    </dgm:pt>
    <dgm:pt modelId="{101AF7F9-91B5-4173-8FFC-8C5518DE07D3}" type="pres">
      <dgm:prSet presAssocID="{4951D4D2-8FAE-48F1-8EB5-3B1AD5783E97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EC7F5DFD-7AA7-49FA-9BCE-963F2EE4F9AC}" type="pres">
      <dgm:prSet presAssocID="{4951D4D2-8FAE-48F1-8EB5-3B1AD5783E97}" presName="tlFrame" presStyleLbl="node1" presStyleIdx="0" presStyleCnt="4"/>
      <dgm:spPr/>
    </dgm:pt>
    <dgm:pt modelId="{0D167E10-6341-44AF-BD67-5299AD3748DD}" type="pres">
      <dgm:prSet presAssocID="{4951D4D2-8FAE-48F1-8EB5-3B1AD5783E97}" presName="trFrame" presStyleLbl="node1" presStyleIdx="1" presStyleCnt="4"/>
      <dgm:spPr/>
    </dgm:pt>
    <dgm:pt modelId="{566F222D-985E-4ADA-BD90-5167C4E97A87}" type="pres">
      <dgm:prSet presAssocID="{4951D4D2-8FAE-48F1-8EB5-3B1AD5783E97}" presName="blFrame" presStyleLbl="node1" presStyleIdx="2" presStyleCnt="4"/>
      <dgm:spPr/>
    </dgm:pt>
    <dgm:pt modelId="{39C991BB-2ED0-4DF5-8F96-BD56DD1C4CCD}" type="pres">
      <dgm:prSet presAssocID="{4951D4D2-8FAE-48F1-8EB5-3B1AD5783E97}" presName="brFrame" presStyleLbl="node1" presStyleIdx="3" presStyleCnt="4"/>
      <dgm:spPr/>
    </dgm:pt>
  </dgm:ptLst>
  <dgm:cxnLst>
    <dgm:cxn modelId="{6097C572-0772-4C14-B82A-4AD10B890772}" srcId="{6851B666-1C32-4F62-9487-B116243E5F21}" destId="{4951D4D2-8FAE-48F1-8EB5-3B1AD5783E97}" srcOrd="0" destOrd="0" parTransId="{086E9E05-D3D2-415C-A819-9A7CC049EA2D}" sibTransId="{F96C8B3E-CCC1-46F7-995C-4B519D23F26F}"/>
    <dgm:cxn modelId="{F58A3A77-0AB4-48D7-9F32-B3F97D41C6F8}" type="presOf" srcId="{4951D4D2-8FAE-48F1-8EB5-3B1AD5783E97}" destId="{101AF7F9-91B5-4173-8FFC-8C5518DE07D3}" srcOrd="0" destOrd="0" presId="urn:microsoft.com/office/officeart/2009/3/layout/FramedTextPicture"/>
    <dgm:cxn modelId="{5D4459C0-42F5-4272-B964-DAC8891B3BBE}" type="presOf" srcId="{6851B666-1C32-4F62-9487-B116243E5F21}" destId="{45935BCF-D28B-4AF8-83DE-BE62FC45A77F}" srcOrd="0" destOrd="0" presId="urn:microsoft.com/office/officeart/2009/3/layout/FramedTextPicture"/>
    <dgm:cxn modelId="{B9CEACD3-11D8-4880-9EE2-14D29E1A673C}" type="presParOf" srcId="{45935BCF-D28B-4AF8-83DE-BE62FC45A77F}" destId="{B68FC5A6-3712-4453-8F74-B05DEC01E3FA}" srcOrd="0" destOrd="0" presId="urn:microsoft.com/office/officeart/2009/3/layout/FramedTextPicture"/>
    <dgm:cxn modelId="{D3163029-A9AB-4689-A174-824C97966721}" type="presParOf" srcId="{B68FC5A6-3712-4453-8F74-B05DEC01E3FA}" destId="{9D48CCEA-EE33-4BCC-8916-4BE01EC50792}" srcOrd="0" destOrd="0" presId="urn:microsoft.com/office/officeart/2009/3/layout/FramedTextPicture"/>
    <dgm:cxn modelId="{6BB77B27-8AC7-47ED-8258-59EF73C36168}" type="presParOf" srcId="{B68FC5A6-3712-4453-8F74-B05DEC01E3FA}" destId="{101AF7F9-91B5-4173-8FFC-8C5518DE07D3}" srcOrd="1" destOrd="0" presId="urn:microsoft.com/office/officeart/2009/3/layout/FramedTextPicture"/>
    <dgm:cxn modelId="{5DDD996C-3BD5-407C-8AC0-80E865128E47}" type="presParOf" srcId="{B68FC5A6-3712-4453-8F74-B05DEC01E3FA}" destId="{EC7F5DFD-7AA7-49FA-9BCE-963F2EE4F9AC}" srcOrd="2" destOrd="0" presId="urn:microsoft.com/office/officeart/2009/3/layout/FramedTextPicture"/>
    <dgm:cxn modelId="{3C83C81D-4F39-432F-925A-89197ABBC22A}" type="presParOf" srcId="{B68FC5A6-3712-4453-8F74-B05DEC01E3FA}" destId="{0D167E10-6341-44AF-BD67-5299AD3748DD}" srcOrd="3" destOrd="0" presId="urn:microsoft.com/office/officeart/2009/3/layout/FramedTextPicture"/>
    <dgm:cxn modelId="{F4F8C6B1-A32D-4FA0-8F90-B5AE4D5E7C5C}" type="presParOf" srcId="{B68FC5A6-3712-4453-8F74-B05DEC01E3FA}" destId="{566F222D-985E-4ADA-BD90-5167C4E97A87}" srcOrd="4" destOrd="0" presId="urn:microsoft.com/office/officeart/2009/3/layout/FramedTextPicture"/>
    <dgm:cxn modelId="{9DFFB33D-0586-409B-BE62-55ED1520B752}" type="presParOf" srcId="{B68FC5A6-3712-4453-8F74-B05DEC01E3FA}" destId="{39C991BB-2ED0-4DF5-8F96-BD56DD1C4CCD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51B666-1C32-4F62-9487-B116243E5F21}" type="doc">
      <dgm:prSet loTypeId="urn:microsoft.com/office/officeart/2009/3/layout/FramedTextPicture" loCatId="picture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fr-FR"/>
        </a:p>
      </dgm:t>
    </dgm:pt>
    <dgm:pt modelId="{4951D4D2-8FAE-48F1-8EB5-3B1AD5783E97}">
      <dgm:prSet phldrT="[Texte]" custT="1"/>
      <dgm:spPr/>
      <dgm:t>
        <a:bodyPr/>
        <a:lstStyle/>
        <a:p>
          <a:r>
            <a:rPr lang="fr-FR" sz="1300" dirty="0"/>
            <a:t>Un exemple de « générateur de scénario »</a:t>
          </a:r>
          <a:br>
            <a:rPr lang="fr-FR" sz="1300" dirty="0"/>
          </a:br>
          <a:r>
            <a:rPr lang="fr-FR" sz="1300" dirty="0"/>
            <a:t>-</a:t>
          </a:r>
          <a:r>
            <a:rPr lang="fr-FR" sz="1300" dirty="0" err="1"/>
            <a:t>Cerpeg</a:t>
          </a:r>
          <a:r>
            <a:rPr lang="fr-FR" sz="1300" dirty="0"/>
            <a:t>-</a:t>
          </a:r>
        </a:p>
      </dgm:t>
    </dgm:pt>
    <dgm:pt modelId="{086E9E05-D3D2-415C-A819-9A7CC049EA2D}" type="parTrans" cxnId="{6097C572-0772-4C14-B82A-4AD10B890772}">
      <dgm:prSet/>
      <dgm:spPr/>
      <dgm:t>
        <a:bodyPr/>
        <a:lstStyle/>
        <a:p>
          <a:endParaRPr lang="fr-FR"/>
        </a:p>
      </dgm:t>
    </dgm:pt>
    <dgm:pt modelId="{F96C8B3E-CCC1-46F7-995C-4B519D23F26F}" type="sibTrans" cxnId="{6097C572-0772-4C14-B82A-4AD10B890772}">
      <dgm:prSet/>
      <dgm:spPr/>
      <dgm:t>
        <a:bodyPr/>
        <a:lstStyle/>
        <a:p>
          <a:endParaRPr lang="fr-FR"/>
        </a:p>
      </dgm:t>
    </dgm:pt>
    <dgm:pt modelId="{45935BCF-D28B-4AF8-83DE-BE62FC45A77F}" type="pres">
      <dgm:prSet presAssocID="{6851B666-1C32-4F62-9487-B116243E5F21}" presName="Name0" presStyleCnt="0">
        <dgm:presLayoutVars>
          <dgm:chMax/>
          <dgm:chPref/>
          <dgm:dir/>
        </dgm:presLayoutVars>
      </dgm:prSet>
      <dgm:spPr/>
    </dgm:pt>
    <dgm:pt modelId="{B68FC5A6-3712-4453-8F74-B05DEC01E3FA}" type="pres">
      <dgm:prSet presAssocID="{4951D4D2-8FAE-48F1-8EB5-3B1AD5783E97}" presName="composite" presStyleCnt="0">
        <dgm:presLayoutVars>
          <dgm:chMax/>
          <dgm:chPref/>
        </dgm:presLayoutVars>
      </dgm:prSet>
      <dgm:spPr/>
    </dgm:pt>
    <dgm:pt modelId="{9D48CCEA-EE33-4BCC-8916-4BE01EC50792}" type="pres">
      <dgm:prSet presAssocID="{4951D4D2-8FAE-48F1-8EB5-3B1AD5783E97}" presName="Image" presStyleLbl="b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/>
          </dgm14:cNvPr>
        </a:ext>
      </dgm:extLst>
    </dgm:pt>
    <dgm:pt modelId="{101AF7F9-91B5-4173-8FFC-8C5518DE07D3}" type="pres">
      <dgm:prSet presAssocID="{4951D4D2-8FAE-48F1-8EB5-3B1AD5783E97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EC7F5DFD-7AA7-49FA-9BCE-963F2EE4F9AC}" type="pres">
      <dgm:prSet presAssocID="{4951D4D2-8FAE-48F1-8EB5-3B1AD5783E97}" presName="tlFrame" presStyleLbl="node1" presStyleIdx="0" presStyleCnt="4"/>
      <dgm:spPr/>
    </dgm:pt>
    <dgm:pt modelId="{0D167E10-6341-44AF-BD67-5299AD3748DD}" type="pres">
      <dgm:prSet presAssocID="{4951D4D2-8FAE-48F1-8EB5-3B1AD5783E97}" presName="trFrame" presStyleLbl="node1" presStyleIdx="1" presStyleCnt="4"/>
      <dgm:spPr/>
    </dgm:pt>
    <dgm:pt modelId="{566F222D-985E-4ADA-BD90-5167C4E97A87}" type="pres">
      <dgm:prSet presAssocID="{4951D4D2-8FAE-48F1-8EB5-3B1AD5783E97}" presName="blFrame" presStyleLbl="node1" presStyleIdx="2" presStyleCnt="4"/>
      <dgm:spPr/>
    </dgm:pt>
    <dgm:pt modelId="{39C991BB-2ED0-4DF5-8F96-BD56DD1C4CCD}" type="pres">
      <dgm:prSet presAssocID="{4951D4D2-8FAE-48F1-8EB5-3B1AD5783E97}" presName="brFrame" presStyleLbl="node1" presStyleIdx="3" presStyleCnt="4"/>
      <dgm:spPr/>
    </dgm:pt>
  </dgm:ptLst>
  <dgm:cxnLst>
    <dgm:cxn modelId="{6097C572-0772-4C14-B82A-4AD10B890772}" srcId="{6851B666-1C32-4F62-9487-B116243E5F21}" destId="{4951D4D2-8FAE-48F1-8EB5-3B1AD5783E97}" srcOrd="0" destOrd="0" parTransId="{086E9E05-D3D2-415C-A819-9A7CC049EA2D}" sibTransId="{F96C8B3E-CCC1-46F7-995C-4B519D23F26F}"/>
    <dgm:cxn modelId="{F58A3A77-0AB4-48D7-9F32-B3F97D41C6F8}" type="presOf" srcId="{4951D4D2-8FAE-48F1-8EB5-3B1AD5783E97}" destId="{101AF7F9-91B5-4173-8FFC-8C5518DE07D3}" srcOrd="0" destOrd="0" presId="urn:microsoft.com/office/officeart/2009/3/layout/FramedTextPicture"/>
    <dgm:cxn modelId="{5D4459C0-42F5-4272-B964-DAC8891B3BBE}" type="presOf" srcId="{6851B666-1C32-4F62-9487-B116243E5F21}" destId="{45935BCF-D28B-4AF8-83DE-BE62FC45A77F}" srcOrd="0" destOrd="0" presId="urn:microsoft.com/office/officeart/2009/3/layout/FramedTextPicture"/>
    <dgm:cxn modelId="{B9CEACD3-11D8-4880-9EE2-14D29E1A673C}" type="presParOf" srcId="{45935BCF-D28B-4AF8-83DE-BE62FC45A77F}" destId="{B68FC5A6-3712-4453-8F74-B05DEC01E3FA}" srcOrd="0" destOrd="0" presId="urn:microsoft.com/office/officeart/2009/3/layout/FramedTextPicture"/>
    <dgm:cxn modelId="{D3163029-A9AB-4689-A174-824C97966721}" type="presParOf" srcId="{B68FC5A6-3712-4453-8F74-B05DEC01E3FA}" destId="{9D48CCEA-EE33-4BCC-8916-4BE01EC50792}" srcOrd="0" destOrd="0" presId="urn:microsoft.com/office/officeart/2009/3/layout/FramedTextPicture"/>
    <dgm:cxn modelId="{6BB77B27-8AC7-47ED-8258-59EF73C36168}" type="presParOf" srcId="{B68FC5A6-3712-4453-8F74-B05DEC01E3FA}" destId="{101AF7F9-91B5-4173-8FFC-8C5518DE07D3}" srcOrd="1" destOrd="0" presId="urn:microsoft.com/office/officeart/2009/3/layout/FramedTextPicture"/>
    <dgm:cxn modelId="{5DDD996C-3BD5-407C-8AC0-80E865128E47}" type="presParOf" srcId="{B68FC5A6-3712-4453-8F74-B05DEC01E3FA}" destId="{EC7F5DFD-7AA7-49FA-9BCE-963F2EE4F9AC}" srcOrd="2" destOrd="0" presId="urn:microsoft.com/office/officeart/2009/3/layout/FramedTextPicture"/>
    <dgm:cxn modelId="{3C83C81D-4F39-432F-925A-89197ABBC22A}" type="presParOf" srcId="{B68FC5A6-3712-4453-8F74-B05DEC01E3FA}" destId="{0D167E10-6341-44AF-BD67-5299AD3748DD}" srcOrd="3" destOrd="0" presId="urn:microsoft.com/office/officeart/2009/3/layout/FramedTextPicture"/>
    <dgm:cxn modelId="{F4F8C6B1-A32D-4FA0-8F90-B5AE4D5E7C5C}" type="presParOf" srcId="{B68FC5A6-3712-4453-8F74-B05DEC01E3FA}" destId="{566F222D-985E-4ADA-BD90-5167C4E97A87}" srcOrd="4" destOrd="0" presId="urn:microsoft.com/office/officeart/2009/3/layout/FramedTextPicture"/>
    <dgm:cxn modelId="{9DFFB33D-0586-409B-BE62-55ED1520B752}" type="presParOf" srcId="{B68FC5A6-3712-4453-8F74-B05DEC01E3FA}" destId="{39C991BB-2ED0-4DF5-8F96-BD56DD1C4CCD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51B666-1C32-4F62-9487-B116243E5F21}" type="doc">
      <dgm:prSet loTypeId="urn:microsoft.com/office/officeart/2009/3/layout/FramedTextPicture" loCatId="picture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fr-FR"/>
        </a:p>
      </dgm:t>
    </dgm:pt>
    <dgm:pt modelId="{4951D4D2-8FAE-48F1-8EB5-3B1AD5783E97}">
      <dgm:prSet phldrT="[Texte]" custT="1"/>
      <dgm:spPr/>
      <dgm:t>
        <a:bodyPr/>
        <a:lstStyle/>
        <a:p>
          <a:r>
            <a:rPr lang="fr-FR" sz="1300" dirty="0"/>
            <a:t>Un parcours </a:t>
          </a:r>
          <a:r>
            <a:rPr lang="fr-FR" sz="1300" dirty="0" err="1"/>
            <a:t>m@gistère</a:t>
          </a:r>
          <a:r>
            <a:rPr lang="fr-FR" sz="1300" dirty="0"/>
            <a:t> pour accompagner la mise en œuvre</a:t>
          </a:r>
          <a:br>
            <a:rPr lang="fr-FR" sz="1300" dirty="0"/>
          </a:br>
          <a:r>
            <a:rPr lang="fr-FR" sz="1300" dirty="0"/>
            <a:t>-MEN-</a:t>
          </a:r>
        </a:p>
      </dgm:t>
    </dgm:pt>
    <dgm:pt modelId="{086E9E05-D3D2-415C-A819-9A7CC049EA2D}" type="parTrans" cxnId="{6097C572-0772-4C14-B82A-4AD10B890772}">
      <dgm:prSet/>
      <dgm:spPr/>
      <dgm:t>
        <a:bodyPr/>
        <a:lstStyle/>
        <a:p>
          <a:endParaRPr lang="fr-FR"/>
        </a:p>
      </dgm:t>
    </dgm:pt>
    <dgm:pt modelId="{F96C8B3E-CCC1-46F7-995C-4B519D23F26F}" type="sibTrans" cxnId="{6097C572-0772-4C14-B82A-4AD10B890772}">
      <dgm:prSet/>
      <dgm:spPr/>
      <dgm:t>
        <a:bodyPr/>
        <a:lstStyle/>
        <a:p>
          <a:endParaRPr lang="fr-FR"/>
        </a:p>
      </dgm:t>
    </dgm:pt>
    <dgm:pt modelId="{45935BCF-D28B-4AF8-83DE-BE62FC45A77F}" type="pres">
      <dgm:prSet presAssocID="{6851B666-1C32-4F62-9487-B116243E5F21}" presName="Name0" presStyleCnt="0">
        <dgm:presLayoutVars>
          <dgm:chMax/>
          <dgm:chPref/>
          <dgm:dir/>
        </dgm:presLayoutVars>
      </dgm:prSet>
      <dgm:spPr/>
    </dgm:pt>
    <dgm:pt modelId="{B68FC5A6-3712-4453-8F74-B05DEC01E3FA}" type="pres">
      <dgm:prSet presAssocID="{4951D4D2-8FAE-48F1-8EB5-3B1AD5783E97}" presName="composite" presStyleCnt="0">
        <dgm:presLayoutVars>
          <dgm:chMax/>
          <dgm:chPref/>
        </dgm:presLayoutVars>
      </dgm:prSet>
      <dgm:spPr/>
    </dgm:pt>
    <dgm:pt modelId="{9D48CCEA-EE33-4BCC-8916-4BE01EC50792}" type="pres">
      <dgm:prSet presAssocID="{4951D4D2-8FAE-48F1-8EB5-3B1AD5783E97}" presName="Image" presStyleLbl="b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/>
          </dgm14:cNvPr>
        </a:ext>
      </dgm:extLst>
    </dgm:pt>
    <dgm:pt modelId="{101AF7F9-91B5-4173-8FFC-8C5518DE07D3}" type="pres">
      <dgm:prSet presAssocID="{4951D4D2-8FAE-48F1-8EB5-3B1AD5783E97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EC7F5DFD-7AA7-49FA-9BCE-963F2EE4F9AC}" type="pres">
      <dgm:prSet presAssocID="{4951D4D2-8FAE-48F1-8EB5-3B1AD5783E97}" presName="tlFrame" presStyleLbl="node1" presStyleIdx="0" presStyleCnt="4"/>
      <dgm:spPr/>
    </dgm:pt>
    <dgm:pt modelId="{0D167E10-6341-44AF-BD67-5299AD3748DD}" type="pres">
      <dgm:prSet presAssocID="{4951D4D2-8FAE-48F1-8EB5-3B1AD5783E97}" presName="trFrame" presStyleLbl="node1" presStyleIdx="1" presStyleCnt="4"/>
      <dgm:spPr/>
    </dgm:pt>
    <dgm:pt modelId="{566F222D-985E-4ADA-BD90-5167C4E97A87}" type="pres">
      <dgm:prSet presAssocID="{4951D4D2-8FAE-48F1-8EB5-3B1AD5783E97}" presName="blFrame" presStyleLbl="node1" presStyleIdx="2" presStyleCnt="4"/>
      <dgm:spPr/>
    </dgm:pt>
    <dgm:pt modelId="{39C991BB-2ED0-4DF5-8F96-BD56DD1C4CCD}" type="pres">
      <dgm:prSet presAssocID="{4951D4D2-8FAE-48F1-8EB5-3B1AD5783E97}" presName="brFrame" presStyleLbl="node1" presStyleIdx="3" presStyleCnt="4"/>
      <dgm:spPr/>
    </dgm:pt>
  </dgm:ptLst>
  <dgm:cxnLst>
    <dgm:cxn modelId="{6097C572-0772-4C14-B82A-4AD10B890772}" srcId="{6851B666-1C32-4F62-9487-B116243E5F21}" destId="{4951D4D2-8FAE-48F1-8EB5-3B1AD5783E97}" srcOrd="0" destOrd="0" parTransId="{086E9E05-D3D2-415C-A819-9A7CC049EA2D}" sibTransId="{F96C8B3E-CCC1-46F7-995C-4B519D23F26F}"/>
    <dgm:cxn modelId="{F58A3A77-0AB4-48D7-9F32-B3F97D41C6F8}" type="presOf" srcId="{4951D4D2-8FAE-48F1-8EB5-3B1AD5783E97}" destId="{101AF7F9-91B5-4173-8FFC-8C5518DE07D3}" srcOrd="0" destOrd="0" presId="urn:microsoft.com/office/officeart/2009/3/layout/FramedTextPicture"/>
    <dgm:cxn modelId="{5D4459C0-42F5-4272-B964-DAC8891B3BBE}" type="presOf" srcId="{6851B666-1C32-4F62-9487-B116243E5F21}" destId="{45935BCF-D28B-4AF8-83DE-BE62FC45A77F}" srcOrd="0" destOrd="0" presId="urn:microsoft.com/office/officeart/2009/3/layout/FramedTextPicture"/>
    <dgm:cxn modelId="{B9CEACD3-11D8-4880-9EE2-14D29E1A673C}" type="presParOf" srcId="{45935BCF-D28B-4AF8-83DE-BE62FC45A77F}" destId="{B68FC5A6-3712-4453-8F74-B05DEC01E3FA}" srcOrd="0" destOrd="0" presId="urn:microsoft.com/office/officeart/2009/3/layout/FramedTextPicture"/>
    <dgm:cxn modelId="{D3163029-A9AB-4689-A174-824C97966721}" type="presParOf" srcId="{B68FC5A6-3712-4453-8F74-B05DEC01E3FA}" destId="{9D48CCEA-EE33-4BCC-8916-4BE01EC50792}" srcOrd="0" destOrd="0" presId="urn:microsoft.com/office/officeart/2009/3/layout/FramedTextPicture"/>
    <dgm:cxn modelId="{6BB77B27-8AC7-47ED-8258-59EF73C36168}" type="presParOf" srcId="{B68FC5A6-3712-4453-8F74-B05DEC01E3FA}" destId="{101AF7F9-91B5-4173-8FFC-8C5518DE07D3}" srcOrd="1" destOrd="0" presId="urn:microsoft.com/office/officeart/2009/3/layout/FramedTextPicture"/>
    <dgm:cxn modelId="{5DDD996C-3BD5-407C-8AC0-80E865128E47}" type="presParOf" srcId="{B68FC5A6-3712-4453-8F74-B05DEC01E3FA}" destId="{EC7F5DFD-7AA7-49FA-9BCE-963F2EE4F9AC}" srcOrd="2" destOrd="0" presId="urn:microsoft.com/office/officeart/2009/3/layout/FramedTextPicture"/>
    <dgm:cxn modelId="{3C83C81D-4F39-432F-925A-89197ABBC22A}" type="presParOf" srcId="{B68FC5A6-3712-4453-8F74-B05DEC01E3FA}" destId="{0D167E10-6341-44AF-BD67-5299AD3748DD}" srcOrd="3" destOrd="0" presId="urn:microsoft.com/office/officeart/2009/3/layout/FramedTextPicture"/>
    <dgm:cxn modelId="{F4F8C6B1-A32D-4FA0-8F90-B5AE4D5E7C5C}" type="presParOf" srcId="{B68FC5A6-3712-4453-8F74-B05DEC01E3FA}" destId="{566F222D-985E-4ADA-BD90-5167C4E97A87}" srcOrd="4" destOrd="0" presId="urn:microsoft.com/office/officeart/2009/3/layout/FramedTextPicture"/>
    <dgm:cxn modelId="{9DFFB33D-0586-409B-BE62-55ED1520B752}" type="presParOf" srcId="{B68FC5A6-3712-4453-8F74-B05DEC01E3FA}" destId="{39C991BB-2ED0-4DF5-8F96-BD56DD1C4CCD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45539-BE7B-4D16-8F1C-1F7F6ACFA4A7}">
      <dsp:nvSpPr>
        <dsp:cNvPr id="0" name=""/>
        <dsp:cNvSpPr/>
      </dsp:nvSpPr>
      <dsp:spPr>
        <a:xfrm>
          <a:off x="4623615" y="2400486"/>
          <a:ext cx="1244305" cy="12443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2</a:t>
          </a:r>
          <a:r>
            <a:rPr lang="fr-FR" sz="1500" kern="1200" baseline="30000" dirty="0"/>
            <a:t>NDE</a:t>
          </a:r>
          <a:r>
            <a:rPr lang="fr-FR" sz="1500" kern="1200" dirty="0"/>
            <a:t> FAMILLE DES MÉTIERS</a:t>
          </a:r>
        </a:p>
      </dsp:txBody>
      <dsp:txXfrm>
        <a:off x="4805839" y="2582710"/>
        <a:ext cx="879857" cy="879857"/>
      </dsp:txXfrm>
    </dsp:sp>
    <dsp:sp modelId="{0C15EB98-4895-47EA-BCB2-47E37BC9FC36}">
      <dsp:nvSpPr>
        <dsp:cNvPr id="0" name=""/>
        <dsp:cNvSpPr/>
      </dsp:nvSpPr>
      <dsp:spPr>
        <a:xfrm rot="16200000">
          <a:off x="5022688" y="1780676"/>
          <a:ext cx="446159" cy="423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</dsp:txBody>
      <dsp:txXfrm>
        <a:off x="5086148" y="1928749"/>
        <a:ext cx="319240" cy="253837"/>
      </dsp:txXfrm>
    </dsp:sp>
    <dsp:sp modelId="{D97AEBF2-6A74-45C0-B4DD-9AFE647E157B}">
      <dsp:nvSpPr>
        <dsp:cNvPr id="0" name=""/>
        <dsp:cNvSpPr/>
      </dsp:nvSpPr>
      <dsp:spPr>
        <a:xfrm>
          <a:off x="4468077" y="3293"/>
          <a:ext cx="1555381" cy="15553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DES COMPETENCES COMMUNES</a:t>
          </a:r>
        </a:p>
      </dsp:txBody>
      <dsp:txXfrm>
        <a:off x="4695857" y="231073"/>
        <a:ext cx="1099821" cy="1099821"/>
      </dsp:txXfrm>
    </dsp:sp>
    <dsp:sp modelId="{5211B14B-C861-4A90-9D66-F3A70A590DE9}">
      <dsp:nvSpPr>
        <dsp:cNvPr id="0" name=""/>
        <dsp:cNvSpPr/>
      </dsp:nvSpPr>
      <dsp:spPr>
        <a:xfrm rot="19285714">
          <a:off x="5828311" y="2168643"/>
          <a:ext cx="446159" cy="423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</dsp:txBody>
      <dsp:txXfrm>
        <a:off x="5842156" y="2292822"/>
        <a:ext cx="319240" cy="253837"/>
      </dsp:txXfrm>
    </dsp:sp>
    <dsp:sp modelId="{6BAAD646-45AE-4FC9-986B-A9B250160C63}">
      <dsp:nvSpPr>
        <dsp:cNvPr id="0" name=""/>
        <dsp:cNvSpPr/>
      </dsp:nvSpPr>
      <dsp:spPr>
        <a:xfrm>
          <a:off x="6220673" y="847299"/>
          <a:ext cx="1555381" cy="15553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DES  RÉFÉRENTIELS AVEC DES  SPÉCIALITÉS DIFFÉRENTES DE BACCALAURÉAT PROFESSIONNEL</a:t>
          </a:r>
        </a:p>
      </dsp:txBody>
      <dsp:txXfrm>
        <a:off x="6448453" y="1075079"/>
        <a:ext cx="1099821" cy="1099821"/>
      </dsp:txXfrm>
    </dsp:sp>
    <dsp:sp modelId="{7B7A3DC6-C113-43E3-96D1-AEBFC658868A}">
      <dsp:nvSpPr>
        <dsp:cNvPr id="0" name=""/>
        <dsp:cNvSpPr/>
      </dsp:nvSpPr>
      <dsp:spPr>
        <a:xfrm rot="771429">
          <a:off x="6027283" y="3040399"/>
          <a:ext cx="446159" cy="423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</dsp:txBody>
      <dsp:txXfrm>
        <a:off x="6028874" y="3110891"/>
        <a:ext cx="319240" cy="253837"/>
      </dsp:txXfrm>
    </dsp:sp>
    <dsp:sp modelId="{AD1D1AA7-CFDE-45C7-ACFA-6C6A189775FC}">
      <dsp:nvSpPr>
        <dsp:cNvPr id="0" name=""/>
        <dsp:cNvSpPr/>
      </dsp:nvSpPr>
      <dsp:spPr>
        <a:xfrm>
          <a:off x="6653528" y="2743763"/>
          <a:ext cx="1555381" cy="155538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DES ACTIVITÉS SUR LE PLATEAU TECHNIQUE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UN</a:t>
          </a:r>
          <a:r>
            <a:rPr lang="fr-FR" sz="900" kern="1200" cap="all" dirty="0"/>
            <a:t> Aménagement</a:t>
          </a:r>
          <a:r>
            <a:rPr lang="fr-FR" sz="900" kern="1200" cap="all" baseline="0" dirty="0"/>
            <a:t> </a:t>
          </a:r>
          <a:r>
            <a:rPr lang="fr-FR" sz="900" kern="1200" dirty="0"/>
            <a:t>DES ESPACES EXISTANTS</a:t>
          </a:r>
        </a:p>
      </dsp:txBody>
      <dsp:txXfrm>
        <a:off x="6881308" y="2971543"/>
        <a:ext cx="1099821" cy="1099821"/>
      </dsp:txXfrm>
    </dsp:sp>
    <dsp:sp modelId="{EF627E99-BFA9-491D-BC03-E1B5D0751CDD}">
      <dsp:nvSpPr>
        <dsp:cNvPr id="0" name=""/>
        <dsp:cNvSpPr/>
      </dsp:nvSpPr>
      <dsp:spPr>
        <a:xfrm rot="3857143">
          <a:off x="5469775" y="3739493"/>
          <a:ext cx="446159" cy="423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</dsp:txBody>
      <dsp:txXfrm>
        <a:off x="5505700" y="3766931"/>
        <a:ext cx="319240" cy="253837"/>
      </dsp:txXfrm>
    </dsp:sp>
    <dsp:sp modelId="{17930E64-F075-4445-87F9-1EB99556670E}">
      <dsp:nvSpPr>
        <dsp:cNvPr id="0" name=""/>
        <dsp:cNvSpPr/>
      </dsp:nvSpPr>
      <dsp:spPr>
        <a:xfrm>
          <a:off x="5440694" y="4264608"/>
          <a:ext cx="1555381" cy="155538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INTÉGRATION DES USAGES DU NUMÉRIQUE DANS LES SCENARII</a:t>
          </a:r>
        </a:p>
      </dsp:txBody>
      <dsp:txXfrm>
        <a:off x="5668474" y="4492388"/>
        <a:ext cx="1099821" cy="1099821"/>
      </dsp:txXfrm>
    </dsp:sp>
    <dsp:sp modelId="{DE953F91-B7D2-4DA2-B156-609FBC53D84B}">
      <dsp:nvSpPr>
        <dsp:cNvPr id="0" name=""/>
        <dsp:cNvSpPr/>
      </dsp:nvSpPr>
      <dsp:spPr>
        <a:xfrm rot="6942857">
          <a:off x="4575600" y="3739493"/>
          <a:ext cx="446159" cy="423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</dsp:txBody>
      <dsp:txXfrm rot="10800000">
        <a:off x="4666594" y="3766931"/>
        <a:ext cx="319240" cy="253837"/>
      </dsp:txXfrm>
    </dsp:sp>
    <dsp:sp modelId="{A85B4622-8806-4632-AECE-B08C012A6901}">
      <dsp:nvSpPr>
        <dsp:cNvPr id="0" name=""/>
        <dsp:cNvSpPr/>
      </dsp:nvSpPr>
      <dsp:spPr>
        <a:xfrm>
          <a:off x="3495460" y="4264608"/>
          <a:ext cx="1555381" cy="155538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DES SCENARII INSCRITS DANS UNE ACTIVITÉ PROFESSIONNELLE GLOBALE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DES ACTIONS EN AMONT ET EN AVAL DE LA MISSION «  CŒUR DU MÉTIER » </a:t>
          </a:r>
        </a:p>
      </dsp:txBody>
      <dsp:txXfrm>
        <a:off x="3723240" y="4492388"/>
        <a:ext cx="1099821" cy="1099821"/>
      </dsp:txXfrm>
    </dsp:sp>
    <dsp:sp modelId="{A2444342-A617-416F-A3BC-18755FE62660}">
      <dsp:nvSpPr>
        <dsp:cNvPr id="0" name=""/>
        <dsp:cNvSpPr/>
      </dsp:nvSpPr>
      <dsp:spPr>
        <a:xfrm rot="10028571">
          <a:off x="4018092" y="3040399"/>
          <a:ext cx="446159" cy="423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</dsp:txBody>
      <dsp:txXfrm rot="10800000">
        <a:off x="4143420" y="3110891"/>
        <a:ext cx="319240" cy="253837"/>
      </dsp:txXfrm>
    </dsp:sp>
    <dsp:sp modelId="{3931DE67-CBAB-4691-83A4-790B1F6AE619}">
      <dsp:nvSpPr>
        <dsp:cNvPr id="0" name=""/>
        <dsp:cNvSpPr/>
      </dsp:nvSpPr>
      <dsp:spPr>
        <a:xfrm>
          <a:off x="2282626" y="2743763"/>
          <a:ext cx="1555381" cy="15553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DES SCENARII  ET </a:t>
          </a:r>
          <a:r>
            <a:rPr lang="fr-FR" sz="900" kern="1200" cap="all" baseline="0" dirty="0"/>
            <a:t>RÔLES Endossés </a:t>
          </a:r>
          <a:r>
            <a:rPr lang="fr-FR" sz="900" kern="1200" dirty="0"/>
            <a:t>PAR LES APPRENANTS ELARGIS DANS LE RESPECT DES </a:t>
          </a:r>
          <a:r>
            <a:rPr lang="fr-FR" sz="900" kern="1200" cap="all" baseline="0" dirty="0"/>
            <a:t>Compétences</a:t>
          </a:r>
          <a:r>
            <a:rPr lang="fr-FR" sz="900" kern="1200" dirty="0"/>
            <a:t> DU REFERENTIEL DE SPÉCIALITÉ</a:t>
          </a:r>
        </a:p>
      </dsp:txBody>
      <dsp:txXfrm>
        <a:off x="2510406" y="2971543"/>
        <a:ext cx="1099821" cy="1099821"/>
      </dsp:txXfrm>
    </dsp:sp>
    <dsp:sp modelId="{CDCD1F2F-6A5C-40CA-86D4-9AFADAA9A894}">
      <dsp:nvSpPr>
        <dsp:cNvPr id="0" name=""/>
        <dsp:cNvSpPr/>
      </dsp:nvSpPr>
      <dsp:spPr>
        <a:xfrm rot="13114286">
          <a:off x="4217064" y="2168643"/>
          <a:ext cx="446159" cy="423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</dsp:txBody>
      <dsp:txXfrm rot="10800000">
        <a:off x="4330138" y="2292822"/>
        <a:ext cx="319240" cy="253837"/>
      </dsp:txXfrm>
    </dsp:sp>
    <dsp:sp modelId="{F59BD9CC-A899-4DEA-8D8F-F3A79C5F17E0}">
      <dsp:nvSpPr>
        <dsp:cNvPr id="0" name=""/>
        <dsp:cNvSpPr/>
      </dsp:nvSpPr>
      <dsp:spPr>
        <a:xfrm>
          <a:off x="2715481" y="847299"/>
          <a:ext cx="1555381" cy="1555381"/>
        </a:xfrm>
        <a:prstGeom prst="ellipse">
          <a:avLst/>
        </a:prstGeom>
        <a:solidFill>
          <a:srgbClr val="CC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DES INTERACTIONS ENTRE LES DIFFÉRENTS ACTEURS DU SCÉNARIO</a:t>
          </a:r>
        </a:p>
      </dsp:txBody>
      <dsp:txXfrm>
        <a:off x="2943261" y="1075079"/>
        <a:ext cx="1099821" cy="10998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8CCEA-EE33-4BCC-8916-4BE01EC50792}">
      <dsp:nvSpPr>
        <dsp:cNvPr id="0" name=""/>
        <dsp:cNvSpPr/>
      </dsp:nvSpPr>
      <dsp:spPr>
        <a:xfrm>
          <a:off x="0" y="144903"/>
          <a:ext cx="1388184" cy="9254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1AF7F9-91B5-4173-8FFC-8C5518DE07D3}">
      <dsp:nvSpPr>
        <dsp:cNvPr id="0" name=""/>
        <dsp:cNvSpPr/>
      </dsp:nvSpPr>
      <dsp:spPr>
        <a:xfrm>
          <a:off x="1446145" y="1128226"/>
          <a:ext cx="1966714" cy="1214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Des ressources pour la classe de seconde professionnelle</a:t>
          </a:r>
          <a:br>
            <a:rPr lang="fr-FR" sz="1300" kern="1200" dirty="0"/>
          </a:br>
          <a:r>
            <a:rPr lang="fr-FR" sz="1300" kern="1200" dirty="0"/>
            <a:t>-Eduscol-</a:t>
          </a:r>
        </a:p>
      </dsp:txBody>
      <dsp:txXfrm>
        <a:off x="1446145" y="1128226"/>
        <a:ext cx="1966714" cy="1214804"/>
      </dsp:txXfrm>
    </dsp:sp>
    <dsp:sp modelId="{EC7F5DFD-7AA7-49FA-9BCE-963F2EE4F9AC}">
      <dsp:nvSpPr>
        <dsp:cNvPr id="0" name=""/>
        <dsp:cNvSpPr/>
      </dsp:nvSpPr>
      <dsp:spPr>
        <a:xfrm>
          <a:off x="1272622" y="954852"/>
          <a:ext cx="472328" cy="472450"/>
        </a:xfrm>
        <a:prstGeom prst="halfFrame">
          <a:avLst>
            <a:gd name="adj1" fmla="val 25770"/>
            <a:gd name="adj2" fmla="val 257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67E10-6341-44AF-BD67-5299AD3748DD}">
      <dsp:nvSpPr>
        <dsp:cNvPr id="0" name=""/>
        <dsp:cNvSpPr/>
      </dsp:nvSpPr>
      <dsp:spPr>
        <a:xfrm rot="5400000">
          <a:off x="3127673" y="954913"/>
          <a:ext cx="472450" cy="472328"/>
        </a:xfrm>
        <a:prstGeom prst="halfFrame">
          <a:avLst>
            <a:gd name="adj1" fmla="val 25770"/>
            <a:gd name="adj2" fmla="val 257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6F222D-985E-4ADA-BD90-5167C4E97A87}">
      <dsp:nvSpPr>
        <dsp:cNvPr id="0" name=""/>
        <dsp:cNvSpPr/>
      </dsp:nvSpPr>
      <dsp:spPr>
        <a:xfrm rot="16200000">
          <a:off x="1272561" y="2044253"/>
          <a:ext cx="472450" cy="472328"/>
        </a:xfrm>
        <a:prstGeom prst="halfFrame">
          <a:avLst>
            <a:gd name="adj1" fmla="val 25770"/>
            <a:gd name="adj2" fmla="val 257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991BB-2ED0-4DF5-8F96-BD56DD1C4CCD}">
      <dsp:nvSpPr>
        <dsp:cNvPr id="0" name=""/>
        <dsp:cNvSpPr/>
      </dsp:nvSpPr>
      <dsp:spPr>
        <a:xfrm rot="10800000">
          <a:off x="3127734" y="2044192"/>
          <a:ext cx="472328" cy="472450"/>
        </a:xfrm>
        <a:prstGeom prst="halfFrame">
          <a:avLst>
            <a:gd name="adj1" fmla="val 25770"/>
            <a:gd name="adj2" fmla="val 257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8CCEA-EE33-4BCC-8916-4BE01EC50792}">
      <dsp:nvSpPr>
        <dsp:cNvPr id="0" name=""/>
        <dsp:cNvSpPr/>
      </dsp:nvSpPr>
      <dsp:spPr>
        <a:xfrm>
          <a:off x="0" y="309165"/>
          <a:ext cx="1388184" cy="9254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1AF7F9-91B5-4173-8FFC-8C5518DE07D3}">
      <dsp:nvSpPr>
        <dsp:cNvPr id="0" name=""/>
        <dsp:cNvSpPr/>
      </dsp:nvSpPr>
      <dsp:spPr>
        <a:xfrm>
          <a:off x="1446145" y="1292488"/>
          <a:ext cx="1966714" cy="1214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Un exemple de « générateur de scénario »</a:t>
          </a:r>
          <a:br>
            <a:rPr lang="fr-FR" sz="1300" kern="1200" dirty="0"/>
          </a:br>
          <a:r>
            <a:rPr lang="fr-FR" sz="1300" kern="1200" dirty="0"/>
            <a:t>-</a:t>
          </a:r>
          <a:r>
            <a:rPr lang="fr-FR" sz="1300" kern="1200" dirty="0" err="1"/>
            <a:t>Cerpeg</a:t>
          </a:r>
          <a:r>
            <a:rPr lang="fr-FR" sz="1300" kern="1200" dirty="0"/>
            <a:t>-</a:t>
          </a:r>
        </a:p>
      </dsp:txBody>
      <dsp:txXfrm>
        <a:off x="1446145" y="1292488"/>
        <a:ext cx="1966714" cy="1214805"/>
      </dsp:txXfrm>
    </dsp:sp>
    <dsp:sp modelId="{EC7F5DFD-7AA7-49FA-9BCE-963F2EE4F9AC}">
      <dsp:nvSpPr>
        <dsp:cNvPr id="0" name=""/>
        <dsp:cNvSpPr/>
      </dsp:nvSpPr>
      <dsp:spPr>
        <a:xfrm>
          <a:off x="1272622" y="1119114"/>
          <a:ext cx="472328" cy="472450"/>
        </a:xfrm>
        <a:prstGeom prst="halfFrame">
          <a:avLst>
            <a:gd name="adj1" fmla="val 25770"/>
            <a:gd name="adj2" fmla="val 257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67E10-6341-44AF-BD67-5299AD3748DD}">
      <dsp:nvSpPr>
        <dsp:cNvPr id="0" name=""/>
        <dsp:cNvSpPr/>
      </dsp:nvSpPr>
      <dsp:spPr>
        <a:xfrm rot="5400000">
          <a:off x="3127674" y="1119175"/>
          <a:ext cx="472450" cy="472328"/>
        </a:xfrm>
        <a:prstGeom prst="halfFrame">
          <a:avLst>
            <a:gd name="adj1" fmla="val 25770"/>
            <a:gd name="adj2" fmla="val 257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6F222D-985E-4ADA-BD90-5167C4E97A87}">
      <dsp:nvSpPr>
        <dsp:cNvPr id="0" name=""/>
        <dsp:cNvSpPr/>
      </dsp:nvSpPr>
      <dsp:spPr>
        <a:xfrm rot="16200000">
          <a:off x="1272561" y="2208515"/>
          <a:ext cx="472450" cy="472328"/>
        </a:xfrm>
        <a:prstGeom prst="halfFrame">
          <a:avLst>
            <a:gd name="adj1" fmla="val 25770"/>
            <a:gd name="adj2" fmla="val 257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991BB-2ED0-4DF5-8F96-BD56DD1C4CCD}">
      <dsp:nvSpPr>
        <dsp:cNvPr id="0" name=""/>
        <dsp:cNvSpPr/>
      </dsp:nvSpPr>
      <dsp:spPr>
        <a:xfrm rot="10800000">
          <a:off x="3127735" y="2208454"/>
          <a:ext cx="472328" cy="472450"/>
        </a:xfrm>
        <a:prstGeom prst="halfFrame">
          <a:avLst>
            <a:gd name="adj1" fmla="val 25770"/>
            <a:gd name="adj2" fmla="val 257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8CCEA-EE33-4BCC-8916-4BE01EC50792}">
      <dsp:nvSpPr>
        <dsp:cNvPr id="0" name=""/>
        <dsp:cNvSpPr/>
      </dsp:nvSpPr>
      <dsp:spPr>
        <a:xfrm>
          <a:off x="0" y="276440"/>
          <a:ext cx="1426493" cy="9509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1AF7F9-91B5-4173-8FFC-8C5518DE07D3}">
      <dsp:nvSpPr>
        <dsp:cNvPr id="0" name=""/>
        <dsp:cNvSpPr/>
      </dsp:nvSpPr>
      <dsp:spPr>
        <a:xfrm>
          <a:off x="1486053" y="1286899"/>
          <a:ext cx="2020988" cy="1248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Un parcours </a:t>
          </a:r>
          <a:r>
            <a:rPr lang="fr-FR" sz="1300" kern="1200" dirty="0" err="1"/>
            <a:t>m@gistère</a:t>
          </a:r>
          <a:r>
            <a:rPr lang="fr-FR" sz="1300" kern="1200" dirty="0"/>
            <a:t> pour accompagner la mise en œuvre</a:t>
          </a:r>
          <a:br>
            <a:rPr lang="fr-FR" sz="1300" kern="1200" dirty="0"/>
          </a:br>
          <a:r>
            <a:rPr lang="fr-FR" sz="1300" kern="1200" dirty="0"/>
            <a:t>-MEN-</a:t>
          </a:r>
        </a:p>
      </dsp:txBody>
      <dsp:txXfrm>
        <a:off x="1486053" y="1286899"/>
        <a:ext cx="2020988" cy="1248329"/>
      </dsp:txXfrm>
    </dsp:sp>
    <dsp:sp modelId="{EC7F5DFD-7AA7-49FA-9BCE-963F2EE4F9AC}">
      <dsp:nvSpPr>
        <dsp:cNvPr id="0" name=""/>
        <dsp:cNvSpPr/>
      </dsp:nvSpPr>
      <dsp:spPr>
        <a:xfrm>
          <a:off x="1307742" y="1108740"/>
          <a:ext cx="485362" cy="485488"/>
        </a:xfrm>
        <a:prstGeom prst="halfFrame">
          <a:avLst>
            <a:gd name="adj1" fmla="val 25770"/>
            <a:gd name="adj2" fmla="val 257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67E10-6341-44AF-BD67-5299AD3748DD}">
      <dsp:nvSpPr>
        <dsp:cNvPr id="0" name=""/>
        <dsp:cNvSpPr/>
      </dsp:nvSpPr>
      <dsp:spPr>
        <a:xfrm rot="5400000">
          <a:off x="3213986" y="1108803"/>
          <a:ext cx="485488" cy="485362"/>
        </a:xfrm>
        <a:prstGeom prst="halfFrame">
          <a:avLst>
            <a:gd name="adj1" fmla="val 25770"/>
            <a:gd name="adj2" fmla="val 257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6F222D-985E-4ADA-BD90-5167C4E97A87}">
      <dsp:nvSpPr>
        <dsp:cNvPr id="0" name=""/>
        <dsp:cNvSpPr/>
      </dsp:nvSpPr>
      <dsp:spPr>
        <a:xfrm rot="16200000">
          <a:off x="1307679" y="2228205"/>
          <a:ext cx="485488" cy="485362"/>
        </a:xfrm>
        <a:prstGeom prst="halfFrame">
          <a:avLst>
            <a:gd name="adj1" fmla="val 25770"/>
            <a:gd name="adj2" fmla="val 257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991BB-2ED0-4DF5-8F96-BD56DD1C4CCD}">
      <dsp:nvSpPr>
        <dsp:cNvPr id="0" name=""/>
        <dsp:cNvSpPr/>
      </dsp:nvSpPr>
      <dsp:spPr>
        <a:xfrm rot="10800000">
          <a:off x="3214049" y="2228142"/>
          <a:ext cx="485362" cy="485488"/>
        </a:xfrm>
        <a:prstGeom prst="halfFrame">
          <a:avLst>
            <a:gd name="adj1" fmla="val 25770"/>
            <a:gd name="adj2" fmla="val 257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D0940-98C9-4D14-A410-6A98825D5009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FCC0F-CCC4-4A73-BA5D-C42AA131B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937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fr-FR" sz="1600" dirty="0">
                <a:solidFill>
                  <a:srgbClr val="000000"/>
                </a:solidFill>
                <a:ea typeface="DejaVu Sans"/>
              </a:rPr>
              <a:t>Former aux métiers de demain et développer les compétences attendues en entreprise</a:t>
            </a:r>
            <a:r>
              <a:rPr lang="fr-FR" b="1" dirty="0">
                <a:solidFill>
                  <a:srgbClr val="000000"/>
                </a:solidFill>
                <a:ea typeface="DejaVu Sans"/>
              </a:rPr>
              <a:t> </a:t>
            </a:r>
          </a:p>
          <a:p>
            <a:pPr algn="just">
              <a:lnSpc>
                <a:spcPct val="100000"/>
              </a:lnSpc>
            </a:pPr>
            <a:endParaRPr lang="fr-FR" dirty="0"/>
          </a:p>
          <a:p>
            <a:pPr algn="just">
              <a:lnSpc>
                <a:spcPct val="100000"/>
              </a:lnSpc>
            </a:pPr>
            <a:r>
              <a:rPr lang="fr-FR" b="1" dirty="0">
                <a:solidFill>
                  <a:schemeClr val="tx2"/>
                </a:solidFill>
                <a:sym typeface="Wingdings" panose="05000000000000000000" pitchFamily="2" charset="2"/>
              </a:rPr>
              <a:t> </a:t>
            </a:r>
            <a:r>
              <a:rPr lang="fr-FR" dirty="0">
                <a:solidFill>
                  <a:srgbClr val="000000"/>
                </a:solidFill>
                <a:ea typeface="DejaVu Sans"/>
              </a:rPr>
              <a:t>Les attentes des entreprises : </a:t>
            </a:r>
            <a:r>
              <a:rPr lang="fr-FR" b="1" dirty="0">
                <a:solidFill>
                  <a:schemeClr val="tx2"/>
                </a:solidFill>
                <a:ea typeface="DejaVu Sans"/>
              </a:rPr>
              <a:t>capacité d’adaptation des salariés aux évolutions professionnelles.</a:t>
            </a:r>
            <a:endParaRPr lang="fr-FR" b="1" dirty="0">
              <a:solidFill>
                <a:srgbClr val="000000"/>
              </a:solidFill>
              <a:ea typeface="DejaVu Sans"/>
            </a:endParaRPr>
          </a:p>
          <a:p>
            <a:pPr marL="171450" indent="-171450" algn="just">
              <a:lnSpc>
                <a:spcPct val="100000"/>
              </a:lnSpc>
              <a:buFont typeface="Wingdings" panose="05000000000000000000" pitchFamily="2" charset="2"/>
              <a:buChar char="è"/>
            </a:pPr>
            <a:r>
              <a:rPr lang="fr-FR" dirty="0">
                <a:solidFill>
                  <a:srgbClr val="000000"/>
                </a:solidFill>
                <a:ea typeface="DejaVu Sans"/>
              </a:rPr>
              <a:t>La famille des métiers : identifier  et développer des </a:t>
            </a:r>
            <a:r>
              <a:rPr lang="fr-FR" b="1" dirty="0">
                <a:solidFill>
                  <a:schemeClr val="tx2"/>
                </a:solidFill>
                <a:ea typeface="DejaVu Sans"/>
              </a:rPr>
              <a:t>compétences communes et transférables aux différents métiers d’une famille.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FCC0F-CCC4-4A73-BA5D-C42AA131BD4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405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B09B-5411-4C32-9BFE-88362F197FB7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928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B09B-5411-4C32-9BFE-88362F197FB7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7664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/>
              <a:t>&gt; Des organisations différentes possibles : à citer quelques illustrations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B09B-5411-4C32-9BFE-88362F197FB7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8329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/>
              <a:t>Ressources qui vont être présentées par la suite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B09B-5411-4C32-9BFE-88362F197FB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203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943722-2159-4C0A-8DAA-998333CE1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ED361FB-57FD-430D-9F63-D30FE63C8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4D6D1E-D474-422A-8627-BB5F323B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B1D5F3-BE86-41A8-A46B-51643DF7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AFB886-9CD3-46B0-91F7-FF7F94153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0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188EB6-51B0-4EAE-A108-DB987F824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ABAB4C7-B2E2-4853-973F-3D21E32DA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D83E66-544F-40E9-BBAF-5FC8DCE20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54624F-9D0F-4037-B118-6F3F413B9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25566C-B5B4-4C75-89D1-F8AF4692D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8178919-7417-4BD3-B863-0898666E1F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F980279-7554-4FF5-9859-FF222E7C7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4432FA-DE31-4DBB-913C-0E2164D34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BBF12F-73EF-405C-AC7D-724BC2B7F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912C29-4217-4230-983D-E2EA23ECB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290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>
          <a:xfrm>
            <a:off x="480000" y="6378000"/>
            <a:ext cx="11376640" cy="480000"/>
          </a:xfrm>
        </p:spPr>
        <p:txBody>
          <a:bodyPr/>
          <a:lstStyle/>
          <a:p>
            <a:r>
              <a:rPr lang="fr-FR" dirty="0"/>
              <a:t>Direction générale de l’enseignement scolaire – Bureau de la formation des personnels enseignants et d’éducation (C1-2)  – Bureau de l’innovation pédagogique (C1-1)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jsavidan\Searches\Pictures\2020_logo_MENJS_jpg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39" y="68627"/>
            <a:ext cx="2278789" cy="227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87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8CDC0A-0E1A-4B16-B576-5C552B1B7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B3DBD3-657C-4F9C-8980-489CE5ECD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AE3A5A-349F-450A-865A-FC3841FD1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50E272-3D4A-40C0-A8BF-C9DDF7CDE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44F983-F9F5-4251-9B42-648EF11EA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21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0FCF0F-46ED-4B8D-B08E-602142D48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72D5E8-D7C7-49AA-B900-9DEFC3B05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FD8003-F2A5-451B-B436-0A0ACC8E5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35E03F-FF62-43AC-887F-1E23CF700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CAFD28-0D2C-4217-BE09-A6FEBFC62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6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ED8AA2-4DAF-42E7-A1E5-D72499478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13F3E9-FAA5-4376-94AB-0B54080BCB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500A844-E4C7-4B90-8EEF-1FE1F084C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CF1F48-D242-4DAE-A839-4D85301EA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3F2371-68A6-4114-ACFB-082E37F58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592B2A-6F1C-4EAB-AA9A-60320F5F1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06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30D999-F9D4-490F-8024-8497C5FE1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8E6670-6C05-40EB-BB42-9FBF3E0B7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02C48FB-C3A1-4D76-B893-5331BBA2E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D42F65C-A101-4E2E-B646-14946F813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1A343F-4534-4F82-97FC-9947B181E0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1587A3-B507-4FB3-A8BB-A9357E3E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B740389-4D4D-471E-8FDE-83077C5BA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3FCFB3-A8D5-473D-8029-495AB5C36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662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3C66DE-0772-4999-9A97-A6E0B64B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1EBE0D-B7B0-40AF-8D96-4180FED9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0301286-EFCC-42AD-B44A-52E031DD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DBC7C35-C636-40F8-AABC-C2133C4E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49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389DC08-E474-49D2-8EE0-028C19FBF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BCA1FD8-608B-4B18-8198-CC3EF1E96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F0B66FB-A677-4915-BA47-60CA9D0E6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68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46BBA3-2683-4FA3-832C-64DDB5C17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158565-C01E-409C-B3E5-E26E0B9BE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24196B-0738-415D-B334-0FE2B05BF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18EBA5-14CD-4437-8B83-72BC89E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F79995-95CC-481D-8D02-39877AD2E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63EF55-828F-43F2-8A6C-9CFD23B2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052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3BCEC7-6553-4AA6-92F6-12EFF6E2C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D1FB02B-CE44-48EE-8471-D6B6E7C220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B5A11FC-AB0C-4B89-8D50-CBD7B505E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69B70D-CEC4-40C8-A860-8AFFB66E9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BAF8A9-7E66-46AE-8624-FAC5A6DEF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B280D4-F2CD-4BAE-A751-D190F5C43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88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E660D53-AE94-40D5-9836-763F97251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E69816-4190-435E-87ED-631491F0F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BF4684-50FC-49A8-8946-0D84464126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ABD76-E31C-4894-ABCA-2B9266346F11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8B8F11-ECC4-41A5-94A3-BFEDCEA8C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08F2D2-66EA-48C7-A24F-629892A18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D0339-4B8A-453D-B6F6-91EBD8FBA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79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ache.media.eduscol.education.fr/file/fam_metiers_et_R_pedagogiques/57/2/La_famille_des_metiers_de_la_gestion_administrative,_transport_et_logistique_1081572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C9E6B8-2D93-4707-8102-B666818FC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EEFF51A-9BC8-42E7-8B1E-249D8B968E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4119" y="2847108"/>
            <a:ext cx="3068003" cy="2750897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8F8C602B-1B06-44FC-896A-8AD7BF4112EC}"/>
              </a:ext>
            </a:extLst>
          </p:cNvPr>
          <p:cNvSpPr txBox="1">
            <a:spLocks/>
          </p:cNvSpPr>
          <p:nvPr/>
        </p:nvSpPr>
        <p:spPr>
          <a:xfrm>
            <a:off x="1977139" y="1798319"/>
            <a:ext cx="10086109" cy="703929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cap="all" dirty="0">
                <a:latin typeface="Arial Black" panose="020B0A04020102020204" pitchFamily="34" charset="0"/>
              </a:rPr>
              <a:t>LA CLASSE DE 2</a:t>
            </a:r>
            <a:r>
              <a:rPr lang="fr-FR" sz="7200" cap="all" baseline="30000" dirty="0">
                <a:latin typeface="Arial Black" panose="020B0A04020102020204" pitchFamily="34" charset="0"/>
              </a:rPr>
              <a:t>NDE</a:t>
            </a:r>
            <a:r>
              <a:rPr lang="fr-FR" sz="7200" cap="all" dirty="0">
                <a:latin typeface="Arial Black" panose="020B0A04020102020204" pitchFamily="34" charset="0"/>
              </a:rPr>
              <a:t> PROFESSIONNELLE</a:t>
            </a:r>
          </a:p>
          <a:p>
            <a:pPr algn="r"/>
            <a:br>
              <a:rPr lang="fr-FR" sz="7200" cap="all" dirty="0">
                <a:latin typeface="Arial Black" panose="020B0A04020102020204" pitchFamily="34" charset="0"/>
              </a:rPr>
            </a:br>
            <a:r>
              <a:rPr lang="fr-FR" sz="7200" cap="all" dirty="0">
                <a:latin typeface="Arial Black" panose="020B0A04020102020204" pitchFamily="34" charset="0"/>
              </a:rPr>
              <a:t>famille des métiers </a:t>
            </a:r>
          </a:p>
          <a:p>
            <a:pPr algn="r"/>
            <a:r>
              <a:rPr lang="fr-FR" sz="7200" cap="all" dirty="0">
                <a:latin typeface="Arial Black" panose="020B0A04020102020204" pitchFamily="34" charset="0"/>
              </a:rPr>
              <a:t>de la gestion administrative, </a:t>
            </a:r>
          </a:p>
          <a:p>
            <a:pPr algn="r"/>
            <a:r>
              <a:rPr lang="fr-FR" sz="7200" cap="all" dirty="0">
                <a:latin typeface="Arial Black" panose="020B0A04020102020204" pitchFamily="34" charset="0"/>
              </a:rPr>
              <a:t>du transport </a:t>
            </a:r>
          </a:p>
          <a:p>
            <a:pPr algn="r"/>
            <a:r>
              <a:rPr lang="fr-FR" sz="7200" cap="all" dirty="0">
                <a:latin typeface="Arial Black" panose="020B0A04020102020204" pitchFamily="34" charset="0"/>
              </a:rPr>
              <a:t>et de la logistique</a:t>
            </a:r>
          </a:p>
          <a:p>
            <a:pPr algn="r"/>
            <a:r>
              <a:rPr lang="fr-FR" sz="7200" cap="all" dirty="0">
                <a:solidFill>
                  <a:schemeClr val="bg1"/>
                </a:solidFill>
                <a:latin typeface="Arial Black" panose="020B0A04020102020204" pitchFamily="34" charset="0"/>
              </a:rPr>
              <a:t>de la gestion administrative, </a:t>
            </a:r>
          </a:p>
          <a:p>
            <a:pPr algn="r"/>
            <a:r>
              <a:rPr lang="fr-FR" sz="7200" cap="all" dirty="0">
                <a:solidFill>
                  <a:schemeClr val="bg1"/>
                </a:solidFill>
                <a:latin typeface="Arial Black" panose="020B0A04020102020204" pitchFamily="34" charset="0"/>
              </a:rPr>
              <a:t>du transport </a:t>
            </a:r>
          </a:p>
          <a:p>
            <a:pPr algn="r"/>
            <a:r>
              <a:rPr lang="fr-FR" sz="7200" cap="all" dirty="0">
                <a:solidFill>
                  <a:schemeClr val="bg1"/>
                </a:solidFill>
                <a:latin typeface="Arial Black" panose="020B0A04020102020204" pitchFamily="34" charset="0"/>
              </a:rPr>
              <a:t>et de la logistique</a:t>
            </a:r>
          </a:p>
        </p:txBody>
      </p:sp>
    </p:spTree>
    <p:extLst>
      <p:ext uri="{BB962C8B-B14F-4D97-AF65-F5344CB8AC3E}">
        <p14:creationId xmlns:p14="http://schemas.microsoft.com/office/powerpoint/2010/main" val="53329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r 12"/>
          <p:cNvGrpSpPr/>
          <p:nvPr/>
        </p:nvGrpSpPr>
        <p:grpSpPr>
          <a:xfrm flipH="1">
            <a:off x="9544711" y="6215857"/>
            <a:ext cx="2420839" cy="725343"/>
            <a:chOff x="755576" y="5453395"/>
            <a:chExt cx="3697705" cy="1107919"/>
          </a:xfrm>
        </p:grpSpPr>
        <p:sp>
          <p:nvSpPr>
            <p:cNvPr id="16" name="ZoneTexte 15"/>
            <p:cNvSpPr txBox="1"/>
            <p:nvPr/>
          </p:nvSpPr>
          <p:spPr>
            <a:xfrm>
              <a:off x="755576" y="5856148"/>
              <a:ext cx="3697705" cy="705166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endParaRPr lang="fr-FR" sz="2400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755579" y="5453395"/>
              <a:ext cx="253740" cy="705166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endParaRPr lang="fr-FR" sz="2400" dirty="0"/>
            </a:p>
          </p:txBody>
        </p:sp>
      </p:grpSp>
      <p:grpSp>
        <p:nvGrpSpPr>
          <p:cNvPr id="24" name="Grouper 23"/>
          <p:cNvGrpSpPr/>
          <p:nvPr/>
        </p:nvGrpSpPr>
        <p:grpSpPr>
          <a:xfrm rot="10800000">
            <a:off x="11222971" y="261933"/>
            <a:ext cx="700708" cy="228915"/>
            <a:chOff x="5391302" y="1426464"/>
            <a:chExt cx="604579" cy="197510"/>
          </a:xfrm>
          <a:solidFill>
            <a:srgbClr val="E96667"/>
          </a:solidFill>
        </p:grpSpPr>
        <p:sp>
          <p:nvSpPr>
            <p:cNvPr id="25" name="Rectangle 2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2034633" y="51993"/>
            <a:ext cx="10509249" cy="12874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3200" dirty="0">
                <a:latin typeface="+mn-lt"/>
              </a:rPr>
              <a:t>La classe de seconde famille de métiers </a:t>
            </a:r>
            <a:br>
              <a:rPr lang="fr-FR" sz="3200" dirty="0">
                <a:latin typeface="+mn-lt"/>
              </a:rPr>
            </a:br>
            <a:r>
              <a:rPr lang="fr-FR" sz="3200" dirty="0">
                <a:latin typeface="+mn-lt"/>
              </a:rPr>
              <a:t>de la gestion administrative, du transport et de la logistique</a:t>
            </a:r>
          </a:p>
        </p:txBody>
      </p:sp>
      <p:grpSp>
        <p:nvGrpSpPr>
          <p:cNvPr id="23" name="Grouper 12"/>
          <p:cNvGrpSpPr/>
          <p:nvPr/>
        </p:nvGrpSpPr>
        <p:grpSpPr>
          <a:xfrm flipH="1">
            <a:off x="613025" y="95073"/>
            <a:ext cx="1159075" cy="794352"/>
            <a:chOff x="4404839" y="4301969"/>
            <a:chExt cx="1770426" cy="1213327"/>
          </a:xfrm>
        </p:grpSpPr>
        <p:sp>
          <p:nvSpPr>
            <p:cNvPr id="27" name="ZoneTexte 26"/>
            <p:cNvSpPr txBox="1"/>
            <p:nvPr/>
          </p:nvSpPr>
          <p:spPr>
            <a:xfrm>
              <a:off x="4404839" y="4810129"/>
              <a:ext cx="1770426" cy="70516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endParaRPr lang="fr-FR" sz="2400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5921525" y="4301969"/>
              <a:ext cx="253740" cy="70516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endParaRPr lang="fr-FR" sz="2400" dirty="0"/>
            </a:p>
          </p:txBody>
        </p:sp>
      </p:grpSp>
      <p:pic>
        <p:nvPicPr>
          <p:cNvPr id="12" name="Image 11">
            <a:extLst>
              <a:ext uri="{FF2B5EF4-FFF2-40B4-BE49-F238E27FC236}">
                <a16:creationId xmlns:a16="http://schemas.microsoft.com/office/drawing/2014/main" id="{8E040521-7CD0-48AF-ACD3-2C61AFD35D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179" y="1731117"/>
            <a:ext cx="3068003" cy="2750897"/>
          </a:xfrm>
          <a:prstGeom prst="rect">
            <a:avLst/>
          </a:prstGeom>
        </p:spPr>
      </p:pic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F930DBE4-1DB8-4E59-8605-90014FCAC521}"/>
              </a:ext>
            </a:extLst>
          </p:cNvPr>
          <p:cNvSpPr txBox="1">
            <a:spLocks/>
          </p:cNvSpPr>
          <p:nvPr/>
        </p:nvSpPr>
        <p:spPr>
          <a:xfrm>
            <a:off x="4441040" y="4617913"/>
            <a:ext cx="3316280" cy="104887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867" b="1" dirty="0">
                <a:solidFill>
                  <a:schemeClr val="tx2"/>
                </a:solidFill>
              </a:rPr>
              <a:t>DES MÉTIERS CONNEXES ET </a:t>
            </a:r>
            <a:r>
              <a:rPr lang="fr-FR" sz="1867" b="1" cap="all" dirty="0">
                <a:solidFill>
                  <a:schemeClr val="tx2"/>
                </a:solidFill>
              </a:rPr>
              <a:t>Interdépendants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7ED3D65-CB32-4944-9EC0-B2D07ECB7D20}"/>
              </a:ext>
            </a:extLst>
          </p:cNvPr>
          <p:cNvSpPr txBox="1"/>
          <p:nvPr/>
        </p:nvSpPr>
        <p:spPr>
          <a:xfrm>
            <a:off x="389255" y="1272567"/>
            <a:ext cx="3920520" cy="4728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133" b="1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Cinq compétences communes</a:t>
            </a:r>
            <a:endParaRPr lang="fr-FR" sz="2133" b="1" dirty="0">
              <a:solidFill>
                <a:schemeClr val="tx2"/>
              </a:solidFill>
            </a:endParaRPr>
          </a:p>
          <a:p>
            <a:endParaRPr lang="fr-FR" sz="2133" b="1" dirty="0">
              <a:solidFill>
                <a:schemeClr val="tx2"/>
              </a:solidFill>
            </a:endParaRPr>
          </a:p>
          <a:p>
            <a:r>
              <a:rPr lang="fr-FR" sz="2133" dirty="0">
                <a:solidFill>
                  <a:schemeClr val="tx2"/>
                </a:solidFill>
                <a:sym typeface="Wingdings" panose="05000000000000000000" pitchFamily="2" charset="2"/>
              </a:rPr>
              <a:t></a:t>
            </a:r>
            <a:r>
              <a:rPr lang="fr-FR" sz="2133" dirty="0">
                <a:solidFill>
                  <a:schemeClr val="tx2"/>
                </a:solidFill>
              </a:rPr>
              <a:t> Gérer des relations interpersonnelles</a:t>
            </a:r>
          </a:p>
          <a:p>
            <a:r>
              <a:rPr lang="fr-FR" sz="2133" dirty="0">
                <a:solidFill>
                  <a:schemeClr val="tx2"/>
                </a:solidFill>
                <a:sym typeface="Wingdings" panose="05000000000000000000" pitchFamily="2" charset="2"/>
              </a:rPr>
              <a:t></a:t>
            </a:r>
            <a:r>
              <a:rPr lang="fr-FR" sz="2133" dirty="0">
                <a:solidFill>
                  <a:schemeClr val="tx2"/>
                </a:solidFill>
              </a:rPr>
              <a:t> Organiser et planifier l’activité</a:t>
            </a:r>
          </a:p>
          <a:p>
            <a:r>
              <a:rPr lang="fr-FR" sz="2133" dirty="0">
                <a:solidFill>
                  <a:schemeClr val="tx2"/>
                </a:solidFill>
                <a:sym typeface="Wingdings" panose="05000000000000000000" pitchFamily="2" charset="2"/>
              </a:rPr>
              <a:t> </a:t>
            </a:r>
            <a:r>
              <a:rPr lang="fr-FR" sz="2133" dirty="0">
                <a:solidFill>
                  <a:schemeClr val="tx2"/>
                </a:solidFill>
              </a:rPr>
              <a:t>Mettre en œuvre et contrôler les processus administratifs</a:t>
            </a:r>
          </a:p>
          <a:p>
            <a:r>
              <a:rPr lang="fr-FR" sz="2133" dirty="0">
                <a:solidFill>
                  <a:schemeClr val="tx2"/>
                </a:solidFill>
                <a:sym typeface="Wingdings" panose="05000000000000000000" pitchFamily="2" charset="2"/>
              </a:rPr>
              <a:t> </a:t>
            </a:r>
            <a:r>
              <a:rPr lang="fr-FR" sz="2133" dirty="0">
                <a:solidFill>
                  <a:schemeClr val="tx2"/>
                </a:solidFill>
              </a:rPr>
              <a:t>Traiter les flux physiques en relation avec les données de gestion</a:t>
            </a:r>
          </a:p>
          <a:p>
            <a:r>
              <a:rPr lang="fr-FR" sz="2133" dirty="0">
                <a:solidFill>
                  <a:schemeClr val="tx2"/>
                </a:solidFill>
                <a:sym typeface="Wingdings" panose="05000000000000000000" pitchFamily="2" charset="2"/>
              </a:rPr>
              <a:t> </a:t>
            </a:r>
            <a:r>
              <a:rPr lang="fr-FR" sz="2133" dirty="0">
                <a:solidFill>
                  <a:schemeClr val="tx2"/>
                </a:solidFill>
              </a:rPr>
              <a:t>Assurer le respect de la réglementation, des normes et traiter des dysfonctionnements</a:t>
            </a:r>
          </a:p>
          <a:p>
            <a:endParaRPr lang="fr-FR" sz="24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581758A-9E8E-472F-927A-CE2E95EE4655}"/>
              </a:ext>
            </a:extLst>
          </p:cNvPr>
          <p:cNvSpPr txBox="1"/>
          <p:nvPr/>
        </p:nvSpPr>
        <p:spPr>
          <a:xfrm>
            <a:off x="8003159" y="1272227"/>
            <a:ext cx="3920520" cy="2759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133" b="1" u="sng" dirty="0">
                <a:solidFill>
                  <a:schemeClr val="tx2"/>
                </a:solidFill>
              </a:rPr>
              <a:t>Trois spécialité de BCP</a:t>
            </a:r>
          </a:p>
          <a:p>
            <a:endParaRPr lang="fr-FR" sz="2133" b="1" dirty="0">
              <a:solidFill>
                <a:schemeClr val="tx2"/>
              </a:solidFill>
            </a:endParaRPr>
          </a:p>
          <a:p>
            <a:r>
              <a:rPr lang="fr-FR" sz="2133" dirty="0">
                <a:solidFill>
                  <a:schemeClr val="tx2"/>
                </a:solidFill>
                <a:sym typeface="Wingdings" panose="05000000000000000000" pitchFamily="2" charset="2"/>
              </a:rPr>
              <a:t> </a:t>
            </a:r>
            <a:r>
              <a:rPr lang="fr-FR" sz="2133" dirty="0">
                <a:solidFill>
                  <a:schemeClr val="tx2"/>
                </a:solidFill>
              </a:rPr>
              <a:t>BCP AGORA</a:t>
            </a:r>
          </a:p>
          <a:p>
            <a:endParaRPr lang="fr-FR" sz="2133" dirty="0">
              <a:solidFill>
                <a:schemeClr val="tx2"/>
              </a:solidFill>
            </a:endParaRPr>
          </a:p>
          <a:p>
            <a:r>
              <a:rPr lang="fr-FR" sz="2133" dirty="0">
                <a:solidFill>
                  <a:schemeClr val="tx2"/>
                </a:solidFill>
                <a:sym typeface="Wingdings" panose="05000000000000000000" pitchFamily="2" charset="2"/>
              </a:rPr>
              <a:t> </a:t>
            </a:r>
            <a:r>
              <a:rPr lang="fr-FR" sz="2133" dirty="0">
                <a:solidFill>
                  <a:schemeClr val="tx2"/>
                </a:solidFill>
              </a:rPr>
              <a:t>BCP Logistique</a:t>
            </a:r>
          </a:p>
          <a:p>
            <a:pPr marL="380990" indent="-380990">
              <a:buFontTx/>
              <a:buChar char="-"/>
            </a:pPr>
            <a:endParaRPr lang="fr-FR" sz="2133" dirty="0">
              <a:solidFill>
                <a:schemeClr val="tx2"/>
              </a:solidFill>
            </a:endParaRPr>
          </a:p>
          <a:p>
            <a:r>
              <a:rPr lang="fr-FR" sz="2133" dirty="0">
                <a:solidFill>
                  <a:schemeClr val="tx2"/>
                </a:solidFill>
                <a:sym typeface="Wingdings" panose="05000000000000000000" pitchFamily="2" charset="2"/>
              </a:rPr>
              <a:t> </a:t>
            </a:r>
            <a:r>
              <a:rPr lang="fr-FR" sz="2133" dirty="0">
                <a:solidFill>
                  <a:schemeClr val="tx2"/>
                </a:solidFill>
              </a:rPr>
              <a:t>BCP OTM</a:t>
            </a:r>
          </a:p>
          <a:p>
            <a:endParaRPr lang="fr-FR" sz="2400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380D24E-8B9D-4B45-9ACF-F32420EFD891}"/>
              </a:ext>
            </a:extLst>
          </p:cNvPr>
          <p:cNvSpPr txBox="1"/>
          <p:nvPr/>
        </p:nvSpPr>
        <p:spPr>
          <a:xfrm>
            <a:off x="354399" y="6065300"/>
            <a:ext cx="11445028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67" b="1" cap="all" dirty="0">
                <a:solidFill>
                  <a:schemeClr val="tx2"/>
                </a:solidFill>
              </a:rPr>
              <a:t>Une  classe de seconde professionnalisante dès l’entrée dans le cycle de formation</a:t>
            </a:r>
          </a:p>
          <a:p>
            <a:pPr algn="ctr"/>
            <a:endParaRPr lang="fr-FR" sz="1867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551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r 12"/>
          <p:cNvGrpSpPr/>
          <p:nvPr/>
        </p:nvGrpSpPr>
        <p:grpSpPr>
          <a:xfrm flipH="1">
            <a:off x="9532862" y="6266569"/>
            <a:ext cx="2420839" cy="725343"/>
            <a:chOff x="755576" y="5453395"/>
            <a:chExt cx="3697705" cy="1107919"/>
          </a:xfrm>
        </p:grpSpPr>
        <p:sp>
          <p:nvSpPr>
            <p:cNvPr id="16" name="ZoneTexte 15"/>
            <p:cNvSpPr txBox="1"/>
            <p:nvPr/>
          </p:nvSpPr>
          <p:spPr>
            <a:xfrm>
              <a:off x="755576" y="5856148"/>
              <a:ext cx="3697705" cy="705166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endParaRPr lang="fr-FR" sz="2400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755579" y="5453395"/>
              <a:ext cx="253740" cy="705166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endParaRPr lang="fr-FR" sz="2400" dirty="0"/>
            </a:p>
          </p:txBody>
        </p:sp>
      </p:grpSp>
      <p:grpSp>
        <p:nvGrpSpPr>
          <p:cNvPr id="24" name="Grouper 23"/>
          <p:cNvGrpSpPr/>
          <p:nvPr/>
        </p:nvGrpSpPr>
        <p:grpSpPr>
          <a:xfrm rot="10800000">
            <a:off x="11222971" y="261933"/>
            <a:ext cx="700708" cy="228915"/>
            <a:chOff x="5391302" y="1426464"/>
            <a:chExt cx="604579" cy="197510"/>
          </a:xfrm>
          <a:solidFill>
            <a:srgbClr val="E96667"/>
          </a:solidFill>
        </p:grpSpPr>
        <p:sp>
          <p:nvSpPr>
            <p:cNvPr id="25" name="Rectangle 2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2014674" y="-75457"/>
            <a:ext cx="10509249" cy="12874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3200" dirty="0">
                <a:latin typeface="+mn-lt"/>
              </a:rPr>
              <a:t>La classe de seconde famille de métiers </a:t>
            </a:r>
            <a:br>
              <a:rPr lang="fr-FR" sz="3200" dirty="0">
                <a:latin typeface="+mn-lt"/>
              </a:rPr>
            </a:br>
            <a:r>
              <a:rPr lang="fr-FR" sz="3200" dirty="0">
                <a:latin typeface="+mn-lt"/>
              </a:rPr>
              <a:t>de la gestion administrative, du transport et de la logistique</a:t>
            </a:r>
          </a:p>
        </p:txBody>
      </p:sp>
      <p:grpSp>
        <p:nvGrpSpPr>
          <p:cNvPr id="23" name="Grouper 12"/>
          <p:cNvGrpSpPr/>
          <p:nvPr/>
        </p:nvGrpSpPr>
        <p:grpSpPr>
          <a:xfrm flipH="1">
            <a:off x="613025" y="95073"/>
            <a:ext cx="1159075" cy="794352"/>
            <a:chOff x="4404839" y="4301969"/>
            <a:chExt cx="1770426" cy="1213327"/>
          </a:xfrm>
        </p:grpSpPr>
        <p:sp>
          <p:nvSpPr>
            <p:cNvPr id="27" name="ZoneTexte 26"/>
            <p:cNvSpPr txBox="1"/>
            <p:nvPr/>
          </p:nvSpPr>
          <p:spPr>
            <a:xfrm>
              <a:off x="4404839" y="4810129"/>
              <a:ext cx="1770426" cy="70516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endParaRPr lang="fr-FR" sz="2400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5921525" y="4301969"/>
              <a:ext cx="253740" cy="70516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endParaRPr lang="fr-FR" sz="2400" dirty="0"/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74C116FC-A34B-4ECD-B799-794B0CAE048B}"/>
              </a:ext>
            </a:extLst>
          </p:cNvPr>
          <p:cNvGrpSpPr/>
          <p:nvPr/>
        </p:nvGrpSpPr>
        <p:grpSpPr>
          <a:xfrm>
            <a:off x="4214752" y="1385049"/>
            <a:ext cx="3733144" cy="4104663"/>
            <a:chOff x="3161064" y="1038786"/>
            <a:chExt cx="2799858" cy="3078497"/>
          </a:xfrm>
        </p:grpSpPr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D1D2E436-6847-4544-8F41-3878BCB98B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5107"/>
            <a:stretch/>
          </p:blipFill>
          <p:spPr>
            <a:xfrm>
              <a:off x="3168108" y="1661490"/>
              <a:ext cx="2792814" cy="2455793"/>
            </a:xfrm>
            <a:prstGeom prst="rect">
              <a:avLst/>
            </a:prstGeom>
          </p:spPr>
        </p:pic>
        <p:sp>
          <p:nvSpPr>
            <p:cNvPr id="29" name="Espace réservé du texte 2">
              <a:extLst>
                <a:ext uri="{FF2B5EF4-FFF2-40B4-BE49-F238E27FC236}">
                  <a16:creationId xmlns:a16="http://schemas.microsoft.com/office/drawing/2014/main" id="{87F7DE5F-C456-454E-8DAA-90525D57BDF5}"/>
                </a:ext>
              </a:extLst>
            </p:cNvPr>
            <p:cNvSpPr txBox="1">
              <a:spLocks/>
            </p:cNvSpPr>
            <p:nvPr/>
          </p:nvSpPr>
          <p:spPr>
            <a:xfrm>
              <a:off x="3161064" y="1038786"/>
              <a:ext cx="2792814" cy="479822"/>
            </a:xfrm>
            <a:prstGeom prst="rect">
              <a:avLst/>
            </a:prstGeom>
          </p:spPr>
          <p:txBody>
            <a:bodyPr lIns="0" tIns="0" rIns="0" bIns="0" anchor="t" anchorCtr="0">
              <a:noAutofit/>
            </a:bodyPr>
            <a:lstStyle>
              <a:lvl1pPr marL="457200" indent="-457200" algn="l" defTabSz="457200" rtl="0" eaLnBrk="1" latinLnBrk="0" hangingPunct="1">
                <a:spcBef>
                  <a:spcPct val="20000"/>
                </a:spcBef>
                <a:buSzPct val="120000"/>
                <a:buFontTx/>
                <a:buBlip>
                  <a:blip r:embed="rId4"/>
                </a:buBlip>
                <a:defRPr sz="2600" b="1" kern="1200">
                  <a:solidFill>
                    <a:srgbClr val="123A61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defRPr>
              </a:lvl1pPr>
              <a:lvl2pPr marL="457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20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43411" indent="-243411"/>
              <a:r>
                <a:rPr lang="fr-FR" sz="1467" dirty="0"/>
                <a:t> </a:t>
              </a:r>
              <a:r>
                <a:rPr lang="fr-FR" sz="1600" dirty="0"/>
                <a:t>2</a:t>
              </a:r>
              <a:r>
                <a:rPr lang="fr-FR" sz="1600" baseline="30000" dirty="0"/>
                <a:t>nde</a:t>
              </a:r>
              <a:r>
                <a:rPr lang="fr-FR" sz="1600" dirty="0"/>
                <a:t> famille de métiers GA, T et L</a:t>
              </a:r>
            </a:p>
            <a:p>
              <a:pPr marL="0" indent="0">
                <a:buNone/>
              </a:pPr>
              <a:r>
                <a:rPr lang="fr-FR" sz="1600" dirty="0"/>
                <a:t> - spécialité AGORA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9B2C4F57-6862-40EC-A26A-DFFB00280AD7}"/>
              </a:ext>
            </a:extLst>
          </p:cNvPr>
          <p:cNvGrpSpPr/>
          <p:nvPr/>
        </p:nvGrpSpPr>
        <p:grpSpPr>
          <a:xfrm>
            <a:off x="222057" y="1352552"/>
            <a:ext cx="3609856" cy="4005848"/>
            <a:chOff x="166543" y="1014414"/>
            <a:chExt cx="2707392" cy="3004386"/>
          </a:xfrm>
        </p:grpSpPr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81A9778E-62C4-48E0-B362-65866A471E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6543" y="1671008"/>
              <a:ext cx="2688924" cy="2347792"/>
            </a:xfrm>
            <a:prstGeom prst="rect">
              <a:avLst/>
            </a:prstGeom>
          </p:spPr>
        </p:pic>
        <p:sp>
          <p:nvSpPr>
            <p:cNvPr id="31" name="Espace réservé du texte 2">
              <a:extLst>
                <a:ext uri="{FF2B5EF4-FFF2-40B4-BE49-F238E27FC236}">
                  <a16:creationId xmlns:a16="http://schemas.microsoft.com/office/drawing/2014/main" id="{1FD91F77-FD03-4FCE-84F2-BDAE55A6FFF2}"/>
                </a:ext>
              </a:extLst>
            </p:cNvPr>
            <p:cNvSpPr txBox="1">
              <a:spLocks/>
            </p:cNvSpPr>
            <p:nvPr/>
          </p:nvSpPr>
          <p:spPr>
            <a:xfrm>
              <a:off x="185011" y="1014414"/>
              <a:ext cx="2688924" cy="479822"/>
            </a:xfrm>
            <a:prstGeom prst="rect">
              <a:avLst/>
            </a:prstGeom>
          </p:spPr>
          <p:txBody>
            <a:bodyPr lIns="0" tIns="0" rIns="0" bIns="0" anchor="t" anchorCtr="0">
              <a:noAutofit/>
            </a:bodyPr>
            <a:lstStyle>
              <a:lvl1pPr marL="457200" indent="-457200" algn="l" defTabSz="457200" rtl="0" eaLnBrk="1" latinLnBrk="0" hangingPunct="1">
                <a:spcBef>
                  <a:spcPct val="20000"/>
                </a:spcBef>
                <a:buSzPct val="120000"/>
                <a:buFontTx/>
                <a:buBlip>
                  <a:blip r:embed="rId4"/>
                </a:buBlip>
                <a:defRPr sz="2600" b="1" kern="1200">
                  <a:solidFill>
                    <a:srgbClr val="123A61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defRPr>
              </a:lvl1pPr>
              <a:lvl2pPr marL="457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20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43411" indent="-243411"/>
              <a:r>
                <a:rPr lang="fr-FR" sz="1467" dirty="0"/>
                <a:t> </a:t>
              </a:r>
              <a:r>
                <a:rPr lang="fr-FR" sz="1600" dirty="0"/>
                <a:t>2</a:t>
              </a:r>
              <a:r>
                <a:rPr lang="fr-FR" sz="1600" baseline="30000" dirty="0"/>
                <a:t>nde</a:t>
              </a:r>
              <a:r>
                <a:rPr lang="fr-FR" sz="1600" dirty="0"/>
                <a:t> famille de métiers GA, T et L</a:t>
              </a:r>
            </a:p>
            <a:p>
              <a:pPr marL="0" indent="0">
                <a:buNone/>
              </a:pPr>
              <a:r>
                <a:rPr lang="fr-FR" sz="1600" dirty="0"/>
                <a:t> - spécialité logistique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18B1FFF3-8803-47BC-86EB-BA9974F9DC9D}"/>
              </a:ext>
            </a:extLst>
          </p:cNvPr>
          <p:cNvGrpSpPr/>
          <p:nvPr/>
        </p:nvGrpSpPr>
        <p:grpSpPr>
          <a:xfrm>
            <a:off x="8169767" y="1385049"/>
            <a:ext cx="3800176" cy="4117353"/>
            <a:chOff x="6127325" y="1038786"/>
            <a:chExt cx="2850132" cy="3088015"/>
          </a:xfrm>
        </p:grpSpPr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A998F577-10AC-4A1A-8D42-FB09B0E0257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147744" y="1671008"/>
              <a:ext cx="2829713" cy="2455793"/>
            </a:xfrm>
            <a:prstGeom prst="rect">
              <a:avLst/>
            </a:prstGeom>
          </p:spPr>
        </p:pic>
        <p:sp>
          <p:nvSpPr>
            <p:cNvPr id="32" name="Espace réservé du texte 2">
              <a:extLst>
                <a:ext uri="{FF2B5EF4-FFF2-40B4-BE49-F238E27FC236}">
                  <a16:creationId xmlns:a16="http://schemas.microsoft.com/office/drawing/2014/main" id="{38240356-6B41-439F-8AB8-879931469686}"/>
                </a:ext>
              </a:extLst>
            </p:cNvPr>
            <p:cNvSpPr txBox="1">
              <a:spLocks/>
            </p:cNvSpPr>
            <p:nvPr/>
          </p:nvSpPr>
          <p:spPr>
            <a:xfrm>
              <a:off x="6127325" y="1038786"/>
              <a:ext cx="2688924" cy="479822"/>
            </a:xfrm>
            <a:prstGeom prst="rect">
              <a:avLst/>
            </a:prstGeom>
          </p:spPr>
          <p:txBody>
            <a:bodyPr lIns="0" tIns="0" rIns="0" bIns="0" anchor="t" anchorCtr="0">
              <a:noAutofit/>
            </a:bodyPr>
            <a:lstStyle>
              <a:lvl1pPr marL="457200" indent="-457200" algn="l" defTabSz="457200" rtl="0" eaLnBrk="1" latinLnBrk="0" hangingPunct="1">
                <a:spcBef>
                  <a:spcPct val="20000"/>
                </a:spcBef>
                <a:buSzPct val="120000"/>
                <a:buFontTx/>
                <a:buBlip>
                  <a:blip r:embed="rId4"/>
                </a:buBlip>
                <a:defRPr sz="2600" b="1" kern="1200">
                  <a:solidFill>
                    <a:srgbClr val="123A61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defRPr>
              </a:lvl1pPr>
              <a:lvl2pPr marL="457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20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43411" indent="-243411"/>
              <a:r>
                <a:rPr lang="fr-FR" sz="1467" dirty="0"/>
                <a:t> </a:t>
              </a:r>
              <a:r>
                <a:rPr lang="fr-FR" sz="1600" dirty="0"/>
                <a:t>2</a:t>
              </a:r>
              <a:r>
                <a:rPr lang="fr-FR" sz="1600" baseline="30000" dirty="0"/>
                <a:t>nde</a:t>
              </a:r>
              <a:r>
                <a:rPr lang="fr-FR" sz="1600" dirty="0"/>
                <a:t> famille de métiers GA, T et L</a:t>
              </a:r>
            </a:p>
            <a:p>
              <a:pPr marL="0" indent="0">
                <a:buNone/>
              </a:pPr>
              <a:r>
                <a:rPr lang="fr-FR" sz="1600" dirty="0"/>
                <a:t> - spécialité OTM</a:t>
              </a:r>
            </a:p>
          </p:txBody>
        </p:sp>
      </p:grpSp>
      <p:sp>
        <p:nvSpPr>
          <p:cNvPr id="33" name="ZoneTexte 32">
            <a:extLst>
              <a:ext uri="{FF2B5EF4-FFF2-40B4-BE49-F238E27FC236}">
                <a16:creationId xmlns:a16="http://schemas.microsoft.com/office/drawing/2014/main" id="{4E00EA5C-CF87-42A8-A4C0-1C91783A9457}"/>
              </a:ext>
            </a:extLst>
          </p:cNvPr>
          <p:cNvSpPr txBox="1"/>
          <p:nvPr/>
        </p:nvSpPr>
        <p:spPr>
          <a:xfrm>
            <a:off x="-222057" y="5472953"/>
            <a:ext cx="12192000" cy="111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tx2"/>
                </a:solidFill>
                <a:sym typeface="Wingdings" panose="05000000000000000000" pitchFamily="2" charset="2"/>
              </a:rPr>
              <a:t> </a:t>
            </a:r>
            <a:r>
              <a:rPr lang="fr-FR" sz="1600" b="1" cap="all" dirty="0">
                <a:solidFill>
                  <a:schemeClr val="tx2"/>
                </a:solidFill>
              </a:rPr>
              <a:t>Un positionnement différent des acteurs dans le respect des compétences communes </a:t>
            </a:r>
            <a:br>
              <a:rPr lang="fr-FR" sz="1600" b="1" cap="all" dirty="0">
                <a:solidFill>
                  <a:schemeClr val="tx2"/>
                </a:solidFill>
              </a:rPr>
            </a:br>
            <a:r>
              <a:rPr lang="fr-FR" sz="1600" b="1" cap="all" dirty="0">
                <a:solidFill>
                  <a:schemeClr val="tx2"/>
                </a:solidFill>
              </a:rPr>
              <a:t>et des spécialités de Baccalauréat professionnel.</a:t>
            </a:r>
          </a:p>
          <a:p>
            <a:pPr algn="ctr"/>
            <a:r>
              <a:rPr lang="fr-FR" sz="1600" dirty="0">
                <a:solidFill>
                  <a:schemeClr val="tx2"/>
                </a:solidFill>
                <a:sym typeface="Wingdings" panose="05000000000000000000" pitchFamily="2" charset="2"/>
              </a:rPr>
              <a:t> </a:t>
            </a:r>
            <a:r>
              <a:rPr lang="fr-FR" sz="1600" b="1" cap="all" dirty="0">
                <a:solidFill>
                  <a:schemeClr val="tx2"/>
                </a:solidFill>
              </a:rPr>
              <a:t>Un contexte professionnel des évènements identiques aux 3 spécialités de BCP.</a:t>
            </a:r>
          </a:p>
          <a:p>
            <a:pPr algn="ctr"/>
            <a:r>
              <a:rPr lang="fr-FR" sz="1600" dirty="0">
                <a:solidFill>
                  <a:schemeClr val="tx2"/>
                </a:solidFill>
                <a:sym typeface="Wingdings" panose="05000000000000000000" pitchFamily="2" charset="2"/>
              </a:rPr>
              <a:t>  </a:t>
            </a:r>
            <a:r>
              <a:rPr lang="fr-FR" sz="1600" b="1" cap="all" dirty="0">
                <a:solidFill>
                  <a:schemeClr val="tx2"/>
                </a:solidFill>
              </a:rPr>
              <a:t>Des scenarios différents en fonction de la spécialité du baccalauréat professionnel.</a:t>
            </a:r>
            <a:endParaRPr lang="fr-FR" sz="1867" b="1" cap="al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94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r 12"/>
          <p:cNvGrpSpPr/>
          <p:nvPr/>
        </p:nvGrpSpPr>
        <p:grpSpPr>
          <a:xfrm flipH="1">
            <a:off x="9532862" y="6266569"/>
            <a:ext cx="2420839" cy="725343"/>
            <a:chOff x="755576" y="5453395"/>
            <a:chExt cx="3697705" cy="1107919"/>
          </a:xfrm>
        </p:grpSpPr>
        <p:sp>
          <p:nvSpPr>
            <p:cNvPr id="16" name="ZoneTexte 15"/>
            <p:cNvSpPr txBox="1"/>
            <p:nvPr/>
          </p:nvSpPr>
          <p:spPr>
            <a:xfrm>
              <a:off x="755576" y="5856148"/>
              <a:ext cx="3697705" cy="705166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endParaRPr lang="fr-FR" sz="2400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755579" y="5453395"/>
              <a:ext cx="253740" cy="705166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endParaRPr lang="fr-FR" sz="2400" dirty="0"/>
            </a:p>
          </p:txBody>
        </p:sp>
      </p:grpSp>
      <p:grpSp>
        <p:nvGrpSpPr>
          <p:cNvPr id="24" name="Grouper 23"/>
          <p:cNvGrpSpPr/>
          <p:nvPr/>
        </p:nvGrpSpPr>
        <p:grpSpPr>
          <a:xfrm rot="10800000">
            <a:off x="11222971" y="261933"/>
            <a:ext cx="700708" cy="228915"/>
            <a:chOff x="5391302" y="1426464"/>
            <a:chExt cx="604579" cy="197510"/>
          </a:xfrm>
          <a:solidFill>
            <a:srgbClr val="E96667"/>
          </a:solidFill>
        </p:grpSpPr>
        <p:sp>
          <p:nvSpPr>
            <p:cNvPr id="25" name="Rectangle 2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2014674" y="-75457"/>
            <a:ext cx="10509249" cy="12874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3200" dirty="0">
                <a:latin typeface="+mn-lt"/>
              </a:rPr>
              <a:t>La classe de seconde famille de métiers </a:t>
            </a:r>
            <a:br>
              <a:rPr lang="fr-FR" sz="3200" dirty="0">
                <a:latin typeface="+mn-lt"/>
              </a:rPr>
            </a:br>
            <a:r>
              <a:rPr lang="fr-FR" sz="3200" dirty="0">
                <a:latin typeface="+mn-lt"/>
              </a:rPr>
              <a:t>de la gestion administrative, du transport et de la logistique</a:t>
            </a:r>
          </a:p>
        </p:txBody>
      </p:sp>
      <p:grpSp>
        <p:nvGrpSpPr>
          <p:cNvPr id="23" name="Grouper 12"/>
          <p:cNvGrpSpPr/>
          <p:nvPr/>
        </p:nvGrpSpPr>
        <p:grpSpPr>
          <a:xfrm flipH="1">
            <a:off x="613025" y="95073"/>
            <a:ext cx="1159075" cy="794352"/>
            <a:chOff x="4404839" y="4301969"/>
            <a:chExt cx="1770426" cy="1213327"/>
          </a:xfrm>
        </p:grpSpPr>
        <p:sp>
          <p:nvSpPr>
            <p:cNvPr id="27" name="ZoneTexte 26"/>
            <p:cNvSpPr txBox="1"/>
            <p:nvPr/>
          </p:nvSpPr>
          <p:spPr>
            <a:xfrm>
              <a:off x="4404839" y="4810129"/>
              <a:ext cx="1770426" cy="70516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endParaRPr lang="fr-FR" sz="2400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5921525" y="4301969"/>
              <a:ext cx="253740" cy="70516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endParaRPr lang="fr-FR" sz="2400" dirty="0"/>
            </a:p>
          </p:txBody>
        </p:sp>
      </p:grpSp>
      <p:graphicFrame>
        <p:nvGraphicFramePr>
          <p:cNvPr id="22" name="Diagramme 21">
            <a:extLst>
              <a:ext uri="{FF2B5EF4-FFF2-40B4-BE49-F238E27FC236}">
                <a16:creationId xmlns:a16="http://schemas.microsoft.com/office/drawing/2014/main" id="{64A72CD7-A8A7-4321-9695-D436ADD376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2576007"/>
              </p:ext>
            </p:extLst>
          </p:nvPr>
        </p:nvGraphicFramePr>
        <p:xfrm>
          <a:off x="927736" y="1034717"/>
          <a:ext cx="10491536" cy="5823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B67D347B-FBB1-4B7B-8964-BB85F1C2D0A3}"/>
              </a:ext>
            </a:extLst>
          </p:cNvPr>
          <p:cNvSpPr/>
          <p:nvPr/>
        </p:nvSpPr>
        <p:spPr>
          <a:xfrm rot="21037433">
            <a:off x="-15203" y="1271001"/>
            <a:ext cx="4266820" cy="1600438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</a:bodyPr>
          <a:lstStyle/>
          <a:p>
            <a:pPr algn="ctr"/>
            <a:r>
              <a:rPr lang="fr-F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3198E5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Une liberté pédagogique pour les enseignants de l’équipe dans la construction de la stratégie de formation.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DE1C3FE-CFD6-4A9F-8979-D6F919294234}"/>
              </a:ext>
            </a:extLst>
          </p:cNvPr>
          <p:cNvSpPr/>
          <p:nvPr/>
        </p:nvSpPr>
        <p:spPr>
          <a:xfrm rot="1284772">
            <a:off x="8295030" y="1485853"/>
            <a:ext cx="4266820" cy="1600438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</a:bodyPr>
          <a:lstStyle/>
          <a:p>
            <a:pPr algn="ctr"/>
            <a:r>
              <a:rPr lang="fr-F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3198E5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Des compétences </a:t>
            </a:r>
          </a:p>
          <a:p>
            <a:pPr algn="ctr"/>
            <a:r>
              <a:rPr lang="fr-F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3198E5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professionnelles</a:t>
            </a:r>
          </a:p>
          <a:p>
            <a:pPr algn="ctr"/>
            <a:r>
              <a:rPr lang="fr-F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3198E5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acquises par les apprenants</a:t>
            </a:r>
          </a:p>
          <a:p>
            <a:pPr algn="ctr"/>
            <a:r>
              <a:rPr lang="fr-F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3198E5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dès la classe de seconde.</a:t>
            </a:r>
          </a:p>
        </p:txBody>
      </p:sp>
    </p:spTree>
    <p:extLst>
      <p:ext uri="{BB962C8B-B14F-4D97-AF65-F5344CB8AC3E}">
        <p14:creationId xmlns:p14="http://schemas.microsoft.com/office/powerpoint/2010/main" val="259153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r 12"/>
          <p:cNvGrpSpPr/>
          <p:nvPr/>
        </p:nvGrpSpPr>
        <p:grpSpPr>
          <a:xfrm flipH="1">
            <a:off x="9532862" y="6089450"/>
            <a:ext cx="2420839" cy="725343"/>
            <a:chOff x="755576" y="5453395"/>
            <a:chExt cx="3697705" cy="1107919"/>
          </a:xfrm>
        </p:grpSpPr>
        <p:sp>
          <p:nvSpPr>
            <p:cNvPr id="16" name="ZoneTexte 15"/>
            <p:cNvSpPr txBox="1"/>
            <p:nvPr/>
          </p:nvSpPr>
          <p:spPr>
            <a:xfrm>
              <a:off x="755576" y="5856148"/>
              <a:ext cx="3697705" cy="705166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endParaRPr lang="fr-FR" sz="2400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755579" y="5453395"/>
              <a:ext cx="253740" cy="705166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endParaRPr lang="fr-FR" sz="2400" dirty="0"/>
            </a:p>
          </p:txBody>
        </p:sp>
      </p:grpSp>
      <p:grpSp>
        <p:nvGrpSpPr>
          <p:cNvPr id="24" name="Grouper 23"/>
          <p:cNvGrpSpPr/>
          <p:nvPr/>
        </p:nvGrpSpPr>
        <p:grpSpPr>
          <a:xfrm rot="10800000">
            <a:off x="11222971" y="261933"/>
            <a:ext cx="700708" cy="228915"/>
            <a:chOff x="5391302" y="1426464"/>
            <a:chExt cx="604579" cy="197510"/>
          </a:xfrm>
          <a:solidFill>
            <a:srgbClr val="E96667"/>
          </a:solidFill>
        </p:grpSpPr>
        <p:sp>
          <p:nvSpPr>
            <p:cNvPr id="25" name="Rectangle 24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3" name="Grouper 12"/>
          <p:cNvGrpSpPr/>
          <p:nvPr/>
        </p:nvGrpSpPr>
        <p:grpSpPr>
          <a:xfrm flipH="1">
            <a:off x="-1" y="93673"/>
            <a:ext cx="1004047" cy="794352"/>
            <a:chOff x="4404839" y="4301969"/>
            <a:chExt cx="1770426" cy="1213327"/>
          </a:xfrm>
        </p:grpSpPr>
        <p:sp>
          <p:nvSpPr>
            <p:cNvPr id="27" name="ZoneTexte 26"/>
            <p:cNvSpPr txBox="1"/>
            <p:nvPr/>
          </p:nvSpPr>
          <p:spPr>
            <a:xfrm>
              <a:off x="4404839" y="4810129"/>
              <a:ext cx="1770426" cy="70516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endParaRPr lang="fr-FR" sz="2400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5921525" y="4301969"/>
              <a:ext cx="253740" cy="70516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endParaRPr lang="fr-FR" sz="2400" dirty="0"/>
            </a:p>
          </p:txBody>
        </p:sp>
      </p:grpSp>
      <p:sp>
        <p:nvSpPr>
          <p:cNvPr id="15" name="Titre 1">
            <a:extLst>
              <a:ext uri="{FF2B5EF4-FFF2-40B4-BE49-F238E27FC236}">
                <a16:creationId xmlns:a16="http://schemas.microsoft.com/office/drawing/2014/main" id="{A55BE0C9-1A9B-4E5F-94CD-A67616023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047" y="-56216"/>
            <a:ext cx="11519876" cy="12874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3200" dirty="0">
                <a:latin typeface="+mn-lt"/>
              </a:rPr>
              <a:t>Les outils pour comprendre la classe de seconde famille de métiers </a:t>
            </a:r>
            <a:br>
              <a:rPr lang="fr-FR" sz="3200" dirty="0">
                <a:latin typeface="+mn-lt"/>
              </a:rPr>
            </a:br>
            <a:r>
              <a:rPr lang="fr-FR" sz="3200" dirty="0">
                <a:latin typeface="+mn-lt"/>
              </a:rPr>
              <a:t>de la gestion administrative, du transport et de la logistique</a:t>
            </a: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2F22F6B6-2522-48C6-B111-3E76FC4190A8}"/>
              </a:ext>
            </a:extLst>
          </p:cNvPr>
          <p:cNvGraphicFramePr/>
          <p:nvPr/>
        </p:nvGraphicFramePr>
        <p:xfrm>
          <a:off x="225178" y="1285615"/>
          <a:ext cx="3600063" cy="2661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0" name="Diagramme 19">
            <a:extLst>
              <a:ext uri="{FF2B5EF4-FFF2-40B4-BE49-F238E27FC236}">
                <a16:creationId xmlns:a16="http://schemas.microsoft.com/office/drawing/2014/main" id="{1A0CAC6F-6D87-4755-BFBD-E2B3C8193D72}"/>
              </a:ext>
            </a:extLst>
          </p:cNvPr>
          <p:cNvGraphicFramePr/>
          <p:nvPr/>
        </p:nvGraphicFramePr>
        <p:xfrm>
          <a:off x="7945707" y="1475683"/>
          <a:ext cx="3600064" cy="2990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2" name="Diagramme 21">
            <a:extLst>
              <a:ext uri="{FF2B5EF4-FFF2-40B4-BE49-F238E27FC236}">
                <a16:creationId xmlns:a16="http://schemas.microsoft.com/office/drawing/2014/main" id="{87577B7E-9CFD-4EBC-ADC3-A4EEC48F4CD3}"/>
              </a:ext>
            </a:extLst>
          </p:cNvPr>
          <p:cNvGraphicFramePr/>
          <p:nvPr/>
        </p:nvGraphicFramePr>
        <p:xfrm>
          <a:off x="4246295" y="3585883"/>
          <a:ext cx="3699412" cy="2990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48619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20" grpId="0">
        <p:bldAsOne/>
      </p:bldGraphic>
      <p:bldGraphic spid="22" grpId="0">
        <p:bldAsOne/>
      </p:bldGraphic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495</Words>
  <Application>Microsoft Office PowerPoint</Application>
  <PresentationFormat>Grand écran</PresentationFormat>
  <Paragraphs>67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Segoe UI Black</vt:lpstr>
      <vt:lpstr>Wingdings</vt:lpstr>
      <vt:lpstr>Thème Office</vt:lpstr>
      <vt:lpstr>Présentation PowerPoint</vt:lpstr>
      <vt:lpstr>La classe de seconde famille de métiers  de la gestion administrative, du transport et de la logistique</vt:lpstr>
      <vt:lpstr>La classe de seconde famille de métiers  de la gestion administrative, du transport et de la logistique</vt:lpstr>
      <vt:lpstr>La classe de seconde famille de métiers  de la gestion administrative, du transport et de la logistique</vt:lpstr>
      <vt:lpstr>Les outils pour comprendre la classe de seconde famille de métiers  de la gestion administrative, du transport et de la logistique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solange kucwaj</dc:creator>
  <cp:lastModifiedBy>Laurence Boyeault</cp:lastModifiedBy>
  <cp:revision>44</cp:revision>
  <dcterms:created xsi:type="dcterms:W3CDTF">2020-11-22T14:39:07Z</dcterms:created>
  <dcterms:modified xsi:type="dcterms:W3CDTF">2021-01-11T15:34:16Z</dcterms:modified>
</cp:coreProperties>
</file>